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84"/>
  </p:normalViewPr>
  <p:slideViewPr>
    <p:cSldViewPr snapToGrid="0" snapToObjects="1">
      <p:cViewPr varScale="1">
        <p:scale>
          <a:sx n="114" d="100"/>
          <a:sy n="114" d="100"/>
        </p:scale>
        <p:origin x="4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92C4DA-E0BE-4C71-8C70-BCE6716E953B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E37BAE3-59F7-4883-8C17-5AAE15D7FEE9}">
      <dgm:prSet/>
      <dgm:spPr/>
      <dgm:t>
        <a:bodyPr/>
        <a:lstStyle/>
        <a:p>
          <a:r>
            <a:rPr lang="en-US"/>
            <a:t>- Using `cv2.threshold()` Function:</a:t>
          </a:r>
        </a:p>
      </dgm:t>
    </dgm:pt>
    <dgm:pt modelId="{95E1E0F9-5410-4622-B181-9156235DE0C6}" type="parTrans" cxnId="{A715331B-0045-4E0D-9E0E-83F35D1DB045}">
      <dgm:prSet/>
      <dgm:spPr/>
      <dgm:t>
        <a:bodyPr/>
        <a:lstStyle/>
        <a:p>
          <a:endParaRPr lang="en-US"/>
        </a:p>
      </dgm:t>
    </dgm:pt>
    <dgm:pt modelId="{A05FD304-BD4F-4861-A13F-2F9C08B12D8A}" type="sibTrans" cxnId="{A715331B-0045-4E0D-9E0E-83F35D1DB045}">
      <dgm:prSet/>
      <dgm:spPr/>
      <dgm:t>
        <a:bodyPr/>
        <a:lstStyle/>
        <a:p>
          <a:endParaRPr lang="en-US"/>
        </a:p>
      </dgm:t>
    </dgm:pt>
    <dgm:pt modelId="{733E96BB-5A20-46F6-8BF0-C943D68FB297}">
      <dgm:prSet/>
      <dgm:spPr/>
      <dgm:t>
        <a:bodyPr/>
        <a:lstStyle/>
        <a:p>
          <a:r>
            <a:rPr lang="en-US"/>
            <a:t>- Applies global or Otsu’s thresholding to an image.</a:t>
          </a:r>
        </a:p>
      </dgm:t>
    </dgm:pt>
    <dgm:pt modelId="{94159656-B215-4942-B814-A2DD378A8C76}" type="parTrans" cxnId="{8A1F8C77-F8D3-4D53-B24A-84904F8E10B2}">
      <dgm:prSet/>
      <dgm:spPr/>
      <dgm:t>
        <a:bodyPr/>
        <a:lstStyle/>
        <a:p>
          <a:endParaRPr lang="en-US"/>
        </a:p>
      </dgm:t>
    </dgm:pt>
    <dgm:pt modelId="{76D7DB4A-99B7-42BD-A0FE-31A1ED8105DA}" type="sibTrans" cxnId="{8A1F8C77-F8D3-4D53-B24A-84904F8E10B2}">
      <dgm:prSet/>
      <dgm:spPr/>
      <dgm:t>
        <a:bodyPr/>
        <a:lstStyle/>
        <a:p>
          <a:endParaRPr lang="en-US"/>
        </a:p>
      </dgm:t>
    </dgm:pt>
    <dgm:pt modelId="{E55341BF-A2B5-4E65-A0C1-81BA7F8B1955}">
      <dgm:prSet/>
      <dgm:spPr/>
      <dgm:t>
        <a:bodyPr/>
        <a:lstStyle/>
        <a:p>
          <a:r>
            <a:rPr lang="en-US"/>
            <a:t>- Steps:</a:t>
          </a:r>
        </a:p>
      </dgm:t>
    </dgm:pt>
    <dgm:pt modelId="{7020E1C3-4C3C-4AF4-8DB6-1E8193317D1A}" type="parTrans" cxnId="{A1AB34D7-C6BE-4D6C-8371-0C7A24D90091}">
      <dgm:prSet/>
      <dgm:spPr/>
      <dgm:t>
        <a:bodyPr/>
        <a:lstStyle/>
        <a:p>
          <a:endParaRPr lang="en-US"/>
        </a:p>
      </dgm:t>
    </dgm:pt>
    <dgm:pt modelId="{617E33E7-CB3D-4325-96FE-633E75862743}" type="sibTrans" cxnId="{A1AB34D7-C6BE-4D6C-8371-0C7A24D90091}">
      <dgm:prSet/>
      <dgm:spPr/>
      <dgm:t>
        <a:bodyPr/>
        <a:lstStyle/>
        <a:p>
          <a:endParaRPr lang="en-US"/>
        </a:p>
      </dgm:t>
    </dgm:pt>
    <dgm:pt modelId="{280FE1E9-E417-494B-9FEA-04E76C2F12C5}">
      <dgm:prSet/>
      <dgm:spPr/>
      <dgm:t>
        <a:bodyPr/>
        <a:lstStyle/>
        <a:p>
          <a:r>
            <a:rPr lang="en-US"/>
            <a:t>1. Load the image in grayscale.</a:t>
          </a:r>
        </a:p>
      </dgm:t>
    </dgm:pt>
    <dgm:pt modelId="{C14D7C93-8C7F-4B79-A7FD-3EA3A336084A}" type="parTrans" cxnId="{8326E934-394A-408C-9E03-7B774FFDC813}">
      <dgm:prSet/>
      <dgm:spPr/>
      <dgm:t>
        <a:bodyPr/>
        <a:lstStyle/>
        <a:p>
          <a:endParaRPr lang="en-US"/>
        </a:p>
      </dgm:t>
    </dgm:pt>
    <dgm:pt modelId="{F0D6918C-FDCF-4967-8FAE-EA03B3F8DF12}" type="sibTrans" cxnId="{8326E934-394A-408C-9E03-7B774FFDC813}">
      <dgm:prSet/>
      <dgm:spPr/>
      <dgm:t>
        <a:bodyPr/>
        <a:lstStyle/>
        <a:p>
          <a:endParaRPr lang="en-US"/>
        </a:p>
      </dgm:t>
    </dgm:pt>
    <dgm:pt modelId="{2A677A02-9DBE-45DA-85A4-38E4B147E02C}">
      <dgm:prSet/>
      <dgm:spPr/>
      <dgm:t>
        <a:bodyPr/>
        <a:lstStyle/>
        <a:p>
          <a:r>
            <a:rPr lang="en-US"/>
            <a:t>2. Apply thresholding using `cv2.threshold()`.</a:t>
          </a:r>
        </a:p>
      </dgm:t>
    </dgm:pt>
    <dgm:pt modelId="{6505CA28-00D2-4063-B631-30A9008C946D}" type="parTrans" cxnId="{A1CFCE73-1BC7-4EA0-A50B-134D88C77F5E}">
      <dgm:prSet/>
      <dgm:spPr/>
      <dgm:t>
        <a:bodyPr/>
        <a:lstStyle/>
        <a:p>
          <a:endParaRPr lang="en-US"/>
        </a:p>
      </dgm:t>
    </dgm:pt>
    <dgm:pt modelId="{A5D507B3-9F0D-484D-AAB5-6C16C93ACA77}" type="sibTrans" cxnId="{A1CFCE73-1BC7-4EA0-A50B-134D88C77F5E}">
      <dgm:prSet/>
      <dgm:spPr/>
      <dgm:t>
        <a:bodyPr/>
        <a:lstStyle/>
        <a:p>
          <a:endParaRPr lang="en-US"/>
        </a:p>
      </dgm:t>
    </dgm:pt>
    <dgm:pt modelId="{B23F6296-9AEA-4E15-89FC-823DAF48191F}">
      <dgm:prSet/>
      <dgm:spPr/>
      <dgm:t>
        <a:bodyPr/>
        <a:lstStyle/>
        <a:p>
          <a:r>
            <a:rPr lang="en-US"/>
            <a:t>3. Visualize or save the segmented output.</a:t>
          </a:r>
        </a:p>
      </dgm:t>
    </dgm:pt>
    <dgm:pt modelId="{4F213FA9-747D-4254-A0F6-D919D86DF92F}" type="parTrans" cxnId="{8D380CFB-9593-4525-B2FF-C33B2A87D541}">
      <dgm:prSet/>
      <dgm:spPr/>
      <dgm:t>
        <a:bodyPr/>
        <a:lstStyle/>
        <a:p>
          <a:endParaRPr lang="en-US"/>
        </a:p>
      </dgm:t>
    </dgm:pt>
    <dgm:pt modelId="{B71AB9D5-BE9A-4ED4-8429-7B1ECC92469A}" type="sibTrans" cxnId="{8D380CFB-9593-4525-B2FF-C33B2A87D541}">
      <dgm:prSet/>
      <dgm:spPr/>
      <dgm:t>
        <a:bodyPr/>
        <a:lstStyle/>
        <a:p>
          <a:endParaRPr lang="en-US"/>
        </a:p>
      </dgm:t>
    </dgm:pt>
    <dgm:pt modelId="{F134AA6A-823E-6E42-8919-665F8A137929}" type="pres">
      <dgm:prSet presAssocID="{E192C4DA-E0BE-4C71-8C70-BCE6716E953B}" presName="diagram" presStyleCnt="0">
        <dgm:presLayoutVars>
          <dgm:dir/>
          <dgm:resizeHandles val="exact"/>
        </dgm:presLayoutVars>
      </dgm:prSet>
      <dgm:spPr/>
    </dgm:pt>
    <dgm:pt modelId="{C544AC14-DE9D-D342-A17F-BBF98DD13138}" type="pres">
      <dgm:prSet presAssocID="{8E37BAE3-59F7-4883-8C17-5AAE15D7FEE9}" presName="node" presStyleLbl="node1" presStyleIdx="0" presStyleCnt="6">
        <dgm:presLayoutVars>
          <dgm:bulletEnabled val="1"/>
        </dgm:presLayoutVars>
      </dgm:prSet>
      <dgm:spPr/>
    </dgm:pt>
    <dgm:pt modelId="{59FF337F-C9E9-7842-966C-6A898A646571}" type="pres">
      <dgm:prSet presAssocID="{A05FD304-BD4F-4861-A13F-2F9C08B12D8A}" presName="sibTrans" presStyleCnt="0"/>
      <dgm:spPr/>
    </dgm:pt>
    <dgm:pt modelId="{4DE81240-2D61-AE4E-8610-2A1FF4672200}" type="pres">
      <dgm:prSet presAssocID="{733E96BB-5A20-46F6-8BF0-C943D68FB297}" presName="node" presStyleLbl="node1" presStyleIdx="1" presStyleCnt="6">
        <dgm:presLayoutVars>
          <dgm:bulletEnabled val="1"/>
        </dgm:presLayoutVars>
      </dgm:prSet>
      <dgm:spPr/>
    </dgm:pt>
    <dgm:pt modelId="{A4D9D53C-1A0C-6B48-B2CF-89B4C3D6EDAA}" type="pres">
      <dgm:prSet presAssocID="{76D7DB4A-99B7-42BD-A0FE-31A1ED8105DA}" presName="sibTrans" presStyleCnt="0"/>
      <dgm:spPr/>
    </dgm:pt>
    <dgm:pt modelId="{83E68299-1C4A-B544-899D-46F2128C1163}" type="pres">
      <dgm:prSet presAssocID="{E55341BF-A2B5-4E65-A0C1-81BA7F8B1955}" presName="node" presStyleLbl="node1" presStyleIdx="2" presStyleCnt="6">
        <dgm:presLayoutVars>
          <dgm:bulletEnabled val="1"/>
        </dgm:presLayoutVars>
      </dgm:prSet>
      <dgm:spPr/>
    </dgm:pt>
    <dgm:pt modelId="{22D810F7-785F-C14A-ADA5-633D42A243CD}" type="pres">
      <dgm:prSet presAssocID="{617E33E7-CB3D-4325-96FE-633E75862743}" presName="sibTrans" presStyleCnt="0"/>
      <dgm:spPr/>
    </dgm:pt>
    <dgm:pt modelId="{EFA2DA88-F354-A74F-BA46-A18AF2207511}" type="pres">
      <dgm:prSet presAssocID="{280FE1E9-E417-494B-9FEA-04E76C2F12C5}" presName="node" presStyleLbl="node1" presStyleIdx="3" presStyleCnt="6">
        <dgm:presLayoutVars>
          <dgm:bulletEnabled val="1"/>
        </dgm:presLayoutVars>
      </dgm:prSet>
      <dgm:spPr/>
    </dgm:pt>
    <dgm:pt modelId="{99708D0E-BF3A-FD4E-B0C8-6EE0D5248656}" type="pres">
      <dgm:prSet presAssocID="{F0D6918C-FDCF-4967-8FAE-EA03B3F8DF12}" presName="sibTrans" presStyleCnt="0"/>
      <dgm:spPr/>
    </dgm:pt>
    <dgm:pt modelId="{374E28B0-B99A-3A46-88AA-B8E3E79CFF11}" type="pres">
      <dgm:prSet presAssocID="{2A677A02-9DBE-45DA-85A4-38E4B147E02C}" presName="node" presStyleLbl="node1" presStyleIdx="4" presStyleCnt="6">
        <dgm:presLayoutVars>
          <dgm:bulletEnabled val="1"/>
        </dgm:presLayoutVars>
      </dgm:prSet>
      <dgm:spPr/>
    </dgm:pt>
    <dgm:pt modelId="{4CF126F1-9B80-0E4B-9C6C-5E2DA75D4D42}" type="pres">
      <dgm:prSet presAssocID="{A5D507B3-9F0D-484D-AAB5-6C16C93ACA77}" presName="sibTrans" presStyleCnt="0"/>
      <dgm:spPr/>
    </dgm:pt>
    <dgm:pt modelId="{7E1C162F-05D2-0446-ABAA-43ABCDA1822C}" type="pres">
      <dgm:prSet presAssocID="{B23F6296-9AEA-4E15-89FC-823DAF48191F}" presName="node" presStyleLbl="node1" presStyleIdx="5" presStyleCnt="6">
        <dgm:presLayoutVars>
          <dgm:bulletEnabled val="1"/>
        </dgm:presLayoutVars>
      </dgm:prSet>
      <dgm:spPr/>
    </dgm:pt>
  </dgm:ptLst>
  <dgm:cxnLst>
    <dgm:cxn modelId="{A715331B-0045-4E0D-9E0E-83F35D1DB045}" srcId="{E192C4DA-E0BE-4C71-8C70-BCE6716E953B}" destId="{8E37BAE3-59F7-4883-8C17-5AAE15D7FEE9}" srcOrd="0" destOrd="0" parTransId="{95E1E0F9-5410-4622-B181-9156235DE0C6}" sibTransId="{A05FD304-BD4F-4861-A13F-2F9C08B12D8A}"/>
    <dgm:cxn modelId="{6BF3602E-336D-0D47-9B9D-BF418279E86C}" type="presOf" srcId="{2A677A02-9DBE-45DA-85A4-38E4B147E02C}" destId="{374E28B0-B99A-3A46-88AA-B8E3E79CFF11}" srcOrd="0" destOrd="0" presId="urn:microsoft.com/office/officeart/2005/8/layout/default"/>
    <dgm:cxn modelId="{8326E934-394A-408C-9E03-7B774FFDC813}" srcId="{E192C4DA-E0BE-4C71-8C70-BCE6716E953B}" destId="{280FE1E9-E417-494B-9FEA-04E76C2F12C5}" srcOrd="3" destOrd="0" parTransId="{C14D7C93-8C7F-4B79-A7FD-3EA3A336084A}" sibTransId="{F0D6918C-FDCF-4967-8FAE-EA03B3F8DF12}"/>
    <dgm:cxn modelId="{FFD1664B-D51A-D240-ACA9-BA4E0617662E}" type="presOf" srcId="{E55341BF-A2B5-4E65-A0C1-81BA7F8B1955}" destId="{83E68299-1C4A-B544-899D-46F2128C1163}" srcOrd="0" destOrd="0" presId="urn:microsoft.com/office/officeart/2005/8/layout/default"/>
    <dgm:cxn modelId="{C2855A53-C58E-344B-9098-9A292EC0D035}" type="presOf" srcId="{B23F6296-9AEA-4E15-89FC-823DAF48191F}" destId="{7E1C162F-05D2-0446-ABAA-43ABCDA1822C}" srcOrd="0" destOrd="0" presId="urn:microsoft.com/office/officeart/2005/8/layout/default"/>
    <dgm:cxn modelId="{A1CFCE73-1BC7-4EA0-A50B-134D88C77F5E}" srcId="{E192C4DA-E0BE-4C71-8C70-BCE6716E953B}" destId="{2A677A02-9DBE-45DA-85A4-38E4B147E02C}" srcOrd="4" destOrd="0" parTransId="{6505CA28-00D2-4063-B631-30A9008C946D}" sibTransId="{A5D507B3-9F0D-484D-AAB5-6C16C93ACA77}"/>
    <dgm:cxn modelId="{8A1F8C77-F8D3-4D53-B24A-84904F8E10B2}" srcId="{E192C4DA-E0BE-4C71-8C70-BCE6716E953B}" destId="{733E96BB-5A20-46F6-8BF0-C943D68FB297}" srcOrd="1" destOrd="0" parTransId="{94159656-B215-4942-B814-A2DD378A8C76}" sibTransId="{76D7DB4A-99B7-42BD-A0FE-31A1ED8105DA}"/>
    <dgm:cxn modelId="{88BEEC89-3F26-E049-BD43-4FD6958957B8}" type="presOf" srcId="{733E96BB-5A20-46F6-8BF0-C943D68FB297}" destId="{4DE81240-2D61-AE4E-8610-2A1FF4672200}" srcOrd="0" destOrd="0" presId="urn:microsoft.com/office/officeart/2005/8/layout/default"/>
    <dgm:cxn modelId="{639C08A7-21BC-FB46-B945-B8D9BD08C0BC}" type="presOf" srcId="{8E37BAE3-59F7-4883-8C17-5AAE15D7FEE9}" destId="{C544AC14-DE9D-D342-A17F-BBF98DD13138}" srcOrd="0" destOrd="0" presId="urn:microsoft.com/office/officeart/2005/8/layout/default"/>
    <dgm:cxn modelId="{A1AB34D7-C6BE-4D6C-8371-0C7A24D90091}" srcId="{E192C4DA-E0BE-4C71-8C70-BCE6716E953B}" destId="{E55341BF-A2B5-4E65-A0C1-81BA7F8B1955}" srcOrd="2" destOrd="0" parTransId="{7020E1C3-4C3C-4AF4-8DB6-1E8193317D1A}" sibTransId="{617E33E7-CB3D-4325-96FE-633E75862743}"/>
    <dgm:cxn modelId="{5E6E69E8-DDBB-5340-ADC2-B050FAA7D44F}" type="presOf" srcId="{E192C4DA-E0BE-4C71-8C70-BCE6716E953B}" destId="{F134AA6A-823E-6E42-8919-665F8A137929}" srcOrd="0" destOrd="0" presId="urn:microsoft.com/office/officeart/2005/8/layout/default"/>
    <dgm:cxn modelId="{066D41FA-249B-704D-B721-1C261BF92CD7}" type="presOf" srcId="{280FE1E9-E417-494B-9FEA-04E76C2F12C5}" destId="{EFA2DA88-F354-A74F-BA46-A18AF2207511}" srcOrd="0" destOrd="0" presId="urn:microsoft.com/office/officeart/2005/8/layout/default"/>
    <dgm:cxn modelId="{8D380CFB-9593-4525-B2FF-C33B2A87D541}" srcId="{E192C4DA-E0BE-4C71-8C70-BCE6716E953B}" destId="{B23F6296-9AEA-4E15-89FC-823DAF48191F}" srcOrd="5" destOrd="0" parTransId="{4F213FA9-747D-4254-A0F6-D919D86DF92F}" sibTransId="{B71AB9D5-BE9A-4ED4-8429-7B1ECC92469A}"/>
    <dgm:cxn modelId="{BEA45601-03B2-AA4F-8CBB-F092324244B8}" type="presParOf" srcId="{F134AA6A-823E-6E42-8919-665F8A137929}" destId="{C544AC14-DE9D-D342-A17F-BBF98DD13138}" srcOrd="0" destOrd="0" presId="urn:microsoft.com/office/officeart/2005/8/layout/default"/>
    <dgm:cxn modelId="{5D99EDB6-BCC7-3943-9506-6A0472670DA1}" type="presParOf" srcId="{F134AA6A-823E-6E42-8919-665F8A137929}" destId="{59FF337F-C9E9-7842-966C-6A898A646571}" srcOrd="1" destOrd="0" presId="urn:microsoft.com/office/officeart/2005/8/layout/default"/>
    <dgm:cxn modelId="{C741F47A-AEE3-BF43-AE43-7A3F8C8D573C}" type="presParOf" srcId="{F134AA6A-823E-6E42-8919-665F8A137929}" destId="{4DE81240-2D61-AE4E-8610-2A1FF4672200}" srcOrd="2" destOrd="0" presId="urn:microsoft.com/office/officeart/2005/8/layout/default"/>
    <dgm:cxn modelId="{19E45173-49A4-7246-A631-5AFC7FD1ED5E}" type="presParOf" srcId="{F134AA6A-823E-6E42-8919-665F8A137929}" destId="{A4D9D53C-1A0C-6B48-B2CF-89B4C3D6EDAA}" srcOrd="3" destOrd="0" presId="urn:microsoft.com/office/officeart/2005/8/layout/default"/>
    <dgm:cxn modelId="{3345E855-2880-104B-8123-C6B127E9D822}" type="presParOf" srcId="{F134AA6A-823E-6E42-8919-665F8A137929}" destId="{83E68299-1C4A-B544-899D-46F2128C1163}" srcOrd="4" destOrd="0" presId="urn:microsoft.com/office/officeart/2005/8/layout/default"/>
    <dgm:cxn modelId="{F46E6126-A68C-3447-9343-BA47AB832070}" type="presParOf" srcId="{F134AA6A-823E-6E42-8919-665F8A137929}" destId="{22D810F7-785F-C14A-ADA5-633D42A243CD}" srcOrd="5" destOrd="0" presId="urn:microsoft.com/office/officeart/2005/8/layout/default"/>
    <dgm:cxn modelId="{959CC66E-0BD2-AC45-91D2-607D492BB863}" type="presParOf" srcId="{F134AA6A-823E-6E42-8919-665F8A137929}" destId="{EFA2DA88-F354-A74F-BA46-A18AF2207511}" srcOrd="6" destOrd="0" presId="urn:microsoft.com/office/officeart/2005/8/layout/default"/>
    <dgm:cxn modelId="{C8937D14-2541-C146-AF71-4034730FDA29}" type="presParOf" srcId="{F134AA6A-823E-6E42-8919-665F8A137929}" destId="{99708D0E-BF3A-FD4E-B0C8-6EE0D5248656}" srcOrd="7" destOrd="0" presId="urn:microsoft.com/office/officeart/2005/8/layout/default"/>
    <dgm:cxn modelId="{3EBE9BBF-00D7-0A44-932F-256EABEAEE80}" type="presParOf" srcId="{F134AA6A-823E-6E42-8919-665F8A137929}" destId="{374E28B0-B99A-3A46-88AA-B8E3E79CFF11}" srcOrd="8" destOrd="0" presId="urn:microsoft.com/office/officeart/2005/8/layout/default"/>
    <dgm:cxn modelId="{B7E70273-428C-3349-B09D-98CD621CCA8D}" type="presParOf" srcId="{F134AA6A-823E-6E42-8919-665F8A137929}" destId="{4CF126F1-9B80-0E4B-9C6C-5E2DA75D4D42}" srcOrd="9" destOrd="0" presId="urn:microsoft.com/office/officeart/2005/8/layout/default"/>
    <dgm:cxn modelId="{5F15D79B-74F0-4248-9C5D-3FAC9CD6D17F}" type="presParOf" srcId="{F134AA6A-823E-6E42-8919-665F8A137929}" destId="{7E1C162F-05D2-0446-ABAA-43ABCDA1822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8EAF26-637A-45D1-BEEE-C0BCBE3987BA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3DB4A4-CE6B-4313-AE64-EB55635DBF98}">
      <dgm:prSet/>
      <dgm:spPr/>
      <dgm:t>
        <a:bodyPr/>
        <a:lstStyle/>
        <a:p>
          <a:r>
            <a:rPr lang="en-US"/>
            <a:t>- Global Thresholding:</a:t>
          </a:r>
        </a:p>
      </dgm:t>
    </dgm:pt>
    <dgm:pt modelId="{BC34DF1A-4B61-4FDE-9141-317F7058588B}" type="parTrans" cxnId="{C53A3329-1415-4A5C-9FF6-2A234C9D4C3A}">
      <dgm:prSet/>
      <dgm:spPr/>
      <dgm:t>
        <a:bodyPr/>
        <a:lstStyle/>
        <a:p>
          <a:endParaRPr lang="en-US"/>
        </a:p>
      </dgm:t>
    </dgm:pt>
    <dgm:pt modelId="{66491CF4-C674-4611-A738-3F99EDB07CDE}" type="sibTrans" cxnId="{C53A3329-1415-4A5C-9FF6-2A234C9D4C3A}">
      <dgm:prSet/>
      <dgm:spPr/>
      <dgm:t>
        <a:bodyPr/>
        <a:lstStyle/>
        <a:p>
          <a:endParaRPr lang="en-US"/>
        </a:p>
      </dgm:t>
    </dgm:pt>
    <dgm:pt modelId="{03BDBB01-E5C5-4FB7-A27A-1D1F4452C195}">
      <dgm:prSet/>
      <dgm:spPr/>
      <dgm:t>
        <a:bodyPr/>
        <a:lstStyle/>
        <a:p>
          <a:r>
            <a:rPr lang="en-US"/>
            <a:t>- Applies a single threshold value to the entire image.</a:t>
          </a:r>
        </a:p>
      </dgm:t>
    </dgm:pt>
    <dgm:pt modelId="{2325C6EB-CE61-4D7A-A794-CE1AF0071B64}" type="parTrans" cxnId="{F976FBD4-2B2C-461B-AA88-BB039DC00984}">
      <dgm:prSet/>
      <dgm:spPr/>
      <dgm:t>
        <a:bodyPr/>
        <a:lstStyle/>
        <a:p>
          <a:endParaRPr lang="en-US"/>
        </a:p>
      </dgm:t>
    </dgm:pt>
    <dgm:pt modelId="{231E3E7F-8C7D-404A-943D-315567957DFF}" type="sibTrans" cxnId="{F976FBD4-2B2C-461B-AA88-BB039DC00984}">
      <dgm:prSet/>
      <dgm:spPr/>
      <dgm:t>
        <a:bodyPr/>
        <a:lstStyle/>
        <a:p>
          <a:endParaRPr lang="en-US"/>
        </a:p>
      </dgm:t>
    </dgm:pt>
    <dgm:pt modelId="{B4C84BC9-7BA1-49D1-8023-57594CCA09F0}">
      <dgm:prSet/>
      <dgm:spPr/>
      <dgm:t>
        <a:bodyPr/>
        <a:lstStyle/>
        <a:p>
          <a:r>
            <a:rPr lang="en-US"/>
            <a:t>- Adaptive Thresholding:</a:t>
          </a:r>
        </a:p>
      </dgm:t>
    </dgm:pt>
    <dgm:pt modelId="{30A33F7E-F7B1-43A5-BFD5-57BD42B1A305}" type="parTrans" cxnId="{71B73860-14FB-457E-809F-B486B11CE210}">
      <dgm:prSet/>
      <dgm:spPr/>
      <dgm:t>
        <a:bodyPr/>
        <a:lstStyle/>
        <a:p>
          <a:endParaRPr lang="en-US"/>
        </a:p>
      </dgm:t>
    </dgm:pt>
    <dgm:pt modelId="{4F9126E2-5C94-4E40-9A3D-ABCE6E262DE6}" type="sibTrans" cxnId="{71B73860-14FB-457E-809F-B486B11CE210}">
      <dgm:prSet/>
      <dgm:spPr/>
      <dgm:t>
        <a:bodyPr/>
        <a:lstStyle/>
        <a:p>
          <a:endParaRPr lang="en-US"/>
        </a:p>
      </dgm:t>
    </dgm:pt>
    <dgm:pt modelId="{01420EC0-A741-4CEB-97A5-A18D8ECCF34F}">
      <dgm:prSet/>
      <dgm:spPr/>
      <dgm:t>
        <a:bodyPr/>
        <a:lstStyle/>
        <a:p>
          <a:r>
            <a:rPr lang="en-US"/>
            <a:t>- Calculates thresholds for small regions based on local pixel intensities.</a:t>
          </a:r>
        </a:p>
      </dgm:t>
    </dgm:pt>
    <dgm:pt modelId="{226BA881-5CFB-42F0-A84B-20EFC915477D}" type="parTrans" cxnId="{8B46E6FD-A0FE-4CB4-AB16-A06A562FE5EE}">
      <dgm:prSet/>
      <dgm:spPr/>
      <dgm:t>
        <a:bodyPr/>
        <a:lstStyle/>
        <a:p>
          <a:endParaRPr lang="en-US"/>
        </a:p>
      </dgm:t>
    </dgm:pt>
    <dgm:pt modelId="{91F0A262-92C0-4291-8F8D-F74F5552201A}" type="sibTrans" cxnId="{8B46E6FD-A0FE-4CB4-AB16-A06A562FE5EE}">
      <dgm:prSet/>
      <dgm:spPr/>
      <dgm:t>
        <a:bodyPr/>
        <a:lstStyle/>
        <a:p>
          <a:endParaRPr lang="en-US"/>
        </a:p>
      </dgm:t>
    </dgm:pt>
    <dgm:pt modelId="{EF7B2BC3-E48E-477F-B275-7980F6E22AB8}">
      <dgm:prSet/>
      <dgm:spPr/>
      <dgm:t>
        <a:bodyPr/>
        <a:lstStyle/>
        <a:p>
          <a:r>
            <a:rPr lang="en-US"/>
            <a:t>- Otsu’s Thresholding:</a:t>
          </a:r>
        </a:p>
      </dgm:t>
    </dgm:pt>
    <dgm:pt modelId="{41617775-943A-4F2E-920D-23354D3891B0}" type="parTrans" cxnId="{2851891C-C166-47DD-A936-A8F00E86A59A}">
      <dgm:prSet/>
      <dgm:spPr/>
      <dgm:t>
        <a:bodyPr/>
        <a:lstStyle/>
        <a:p>
          <a:endParaRPr lang="en-US"/>
        </a:p>
      </dgm:t>
    </dgm:pt>
    <dgm:pt modelId="{75DFCAC8-F41A-4CB0-8390-45B70BFBBDAD}" type="sibTrans" cxnId="{2851891C-C166-47DD-A936-A8F00E86A59A}">
      <dgm:prSet/>
      <dgm:spPr/>
      <dgm:t>
        <a:bodyPr/>
        <a:lstStyle/>
        <a:p>
          <a:endParaRPr lang="en-US"/>
        </a:p>
      </dgm:t>
    </dgm:pt>
    <dgm:pt modelId="{A95975F7-9ABD-4F39-A483-8C4514919FEA}">
      <dgm:prSet/>
      <dgm:spPr/>
      <dgm:t>
        <a:bodyPr/>
        <a:lstStyle/>
        <a:p>
          <a:r>
            <a:rPr lang="en-US"/>
            <a:t>- Finds the optimal threshold value automatically.</a:t>
          </a:r>
        </a:p>
      </dgm:t>
    </dgm:pt>
    <dgm:pt modelId="{A3DB4E33-43A3-4A74-B5E1-45006EA2672C}" type="parTrans" cxnId="{8FF00E63-CE66-435C-9780-45F41C02066F}">
      <dgm:prSet/>
      <dgm:spPr/>
      <dgm:t>
        <a:bodyPr/>
        <a:lstStyle/>
        <a:p>
          <a:endParaRPr lang="en-US"/>
        </a:p>
      </dgm:t>
    </dgm:pt>
    <dgm:pt modelId="{C05F526E-91F4-49BF-A747-BAAB4581283C}" type="sibTrans" cxnId="{8FF00E63-CE66-435C-9780-45F41C02066F}">
      <dgm:prSet/>
      <dgm:spPr/>
      <dgm:t>
        <a:bodyPr/>
        <a:lstStyle/>
        <a:p>
          <a:endParaRPr lang="en-US"/>
        </a:p>
      </dgm:t>
    </dgm:pt>
    <dgm:pt modelId="{235B290D-192F-4296-8856-541C03398F4C}">
      <dgm:prSet/>
      <dgm:spPr/>
      <dgm:t>
        <a:bodyPr/>
        <a:lstStyle/>
        <a:p>
          <a:r>
            <a:rPr lang="en-US"/>
            <a:t>- Comparison:</a:t>
          </a:r>
        </a:p>
      </dgm:t>
    </dgm:pt>
    <dgm:pt modelId="{F52E568B-04FD-42EB-97E7-8C2CF508C3A8}" type="parTrans" cxnId="{1C27FF83-7238-4E30-AD2C-B74DC6F1F8DB}">
      <dgm:prSet/>
      <dgm:spPr/>
      <dgm:t>
        <a:bodyPr/>
        <a:lstStyle/>
        <a:p>
          <a:endParaRPr lang="en-US"/>
        </a:p>
      </dgm:t>
    </dgm:pt>
    <dgm:pt modelId="{EB9640EB-83B3-471B-A727-2A2A0EE18F6B}" type="sibTrans" cxnId="{1C27FF83-7238-4E30-AD2C-B74DC6F1F8DB}">
      <dgm:prSet/>
      <dgm:spPr/>
      <dgm:t>
        <a:bodyPr/>
        <a:lstStyle/>
        <a:p>
          <a:endParaRPr lang="en-US"/>
        </a:p>
      </dgm:t>
    </dgm:pt>
    <dgm:pt modelId="{F3371C0F-6FE4-4C95-AD59-1AAAF8A9AD37}">
      <dgm:prSet/>
      <dgm:spPr/>
      <dgm:t>
        <a:bodyPr/>
        <a:lstStyle/>
        <a:p>
          <a:r>
            <a:rPr lang="en-US"/>
            <a:t>- Global: Fast but limited.</a:t>
          </a:r>
        </a:p>
      </dgm:t>
    </dgm:pt>
    <dgm:pt modelId="{09CB4E78-31AA-4B96-A14B-C68944303764}" type="parTrans" cxnId="{10101AF5-576B-44AC-B56F-3610C45A15AC}">
      <dgm:prSet/>
      <dgm:spPr/>
      <dgm:t>
        <a:bodyPr/>
        <a:lstStyle/>
        <a:p>
          <a:endParaRPr lang="en-US"/>
        </a:p>
      </dgm:t>
    </dgm:pt>
    <dgm:pt modelId="{C57C1E05-7B06-46AA-92C2-162F56C66063}" type="sibTrans" cxnId="{10101AF5-576B-44AC-B56F-3610C45A15AC}">
      <dgm:prSet/>
      <dgm:spPr/>
      <dgm:t>
        <a:bodyPr/>
        <a:lstStyle/>
        <a:p>
          <a:endParaRPr lang="en-US"/>
        </a:p>
      </dgm:t>
    </dgm:pt>
    <dgm:pt modelId="{CE47187D-C43E-4AED-B54F-17A67BFAC9ED}">
      <dgm:prSet/>
      <dgm:spPr/>
      <dgm:t>
        <a:bodyPr/>
        <a:lstStyle/>
        <a:p>
          <a:r>
            <a:rPr lang="en-US"/>
            <a:t>- Adaptive: Handles variations better.</a:t>
          </a:r>
        </a:p>
      </dgm:t>
    </dgm:pt>
    <dgm:pt modelId="{7D47B3AC-179F-40DB-9FF0-1CFE5C0398E2}" type="parTrans" cxnId="{B3228691-8336-4012-88BA-8E698EAB3921}">
      <dgm:prSet/>
      <dgm:spPr/>
      <dgm:t>
        <a:bodyPr/>
        <a:lstStyle/>
        <a:p>
          <a:endParaRPr lang="en-US"/>
        </a:p>
      </dgm:t>
    </dgm:pt>
    <dgm:pt modelId="{E16B8EA1-05F5-4845-BE99-73DBA68F4F50}" type="sibTrans" cxnId="{B3228691-8336-4012-88BA-8E698EAB3921}">
      <dgm:prSet/>
      <dgm:spPr/>
      <dgm:t>
        <a:bodyPr/>
        <a:lstStyle/>
        <a:p>
          <a:endParaRPr lang="en-US"/>
        </a:p>
      </dgm:t>
    </dgm:pt>
    <dgm:pt modelId="{2BFF61A9-A95F-45B5-BA0B-07BBA1FF41C6}">
      <dgm:prSet/>
      <dgm:spPr/>
      <dgm:t>
        <a:bodyPr/>
        <a:lstStyle/>
        <a:p>
          <a:r>
            <a:rPr lang="en-US"/>
            <a:t>- Otsu’s: Effective for automatic thresholding.</a:t>
          </a:r>
        </a:p>
      </dgm:t>
    </dgm:pt>
    <dgm:pt modelId="{05B5F726-495C-4505-80F5-7F56313790B8}" type="parTrans" cxnId="{E019EAA9-0FE1-4F08-90E8-ECF663AC866F}">
      <dgm:prSet/>
      <dgm:spPr/>
      <dgm:t>
        <a:bodyPr/>
        <a:lstStyle/>
        <a:p>
          <a:endParaRPr lang="en-US"/>
        </a:p>
      </dgm:t>
    </dgm:pt>
    <dgm:pt modelId="{DDEB6515-7C13-48BD-BA08-784C66FD3DC2}" type="sibTrans" cxnId="{E019EAA9-0FE1-4F08-90E8-ECF663AC866F}">
      <dgm:prSet/>
      <dgm:spPr/>
      <dgm:t>
        <a:bodyPr/>
        <a:lstStyle/>
        <a:p>
          <a:endParaRPr lang="en-US"/>
        </a:p>
      </dgm:t>
    </dgm:pt>
    <dgm:pt modelId="{7E93363D-F873-8D4D-9B2D-3D7BD4E7898F}" type="pres">
      <dgm:prSet presAssocID="{4B8EAF26-637A-45D1-BEEE-C0BCBE3987BA}" presName="diagram" presStyleCnt="0">
        <dgm:presLayoutVars>
          <dgm:dir/>
          <dgm:resizeHandles val="exact"/>
        </dgm:presLayoutVars>
      </dgm:prSet>
      <dgm:spPr/>
    </dgm:pt>
    <dgm:pt modelId="{35CFE39F-C2C2-294A-9DE6-ABFA128C348C}" type="pres">
      <dgm:prSet presAssocID="{E93DB4A4-CE6B-4313-AE64-EB55635DBF98}" presName="node" presStyleLbl="node1" presStyleIdx="0" presStyleCnt="10">
        <dgm:presLayoutVars>
          <dgm:bulletEnabled val="1"/>
        </dgm:presLayoutVars>
      </dgm:prSet>
      <dgm:spPr/>
    </dgm:pt>
    <dgm:pt modelId="{FD6C1877-6B52-4145-B778-B0B8766D8FF7}" type="pres">
      <dgm:prSet presAssocID="{66491CF4-C674-4611-A738-3F99EDB07CDE}" presName="sibTrans" presStyleCnt="0"/>
      <dgm:spPr/>
    </dgm:pt>
    <dgm:pt modelId="{C6FA4238-88F3-A141-A3EA-31E0A3389090}" type="pres">
      <dgm:prSet presAssocID="{03BDBB01-E5C5-4FB7-A27A-1D1F4452C195}" presName="node" presStyleLbl="node1" presStyleIdx="1" presStyleCnt="10">
        <dgm:presLayoutVars>
          <dgm:bulletEnabled val="1"/>
        </dgm:presLayoutVars>
      </dgm:prSet>
      <dgm:spPr/>
    </dgm:pt>
    <dgm:pt modelId="{0A7A8E3B-FC25-B440-B95B-96D4653285C4}" type="pres">
      <dgm:prSet presAssocID="{231E3E7F-8C7D-404A-943D-315567957DFF}" presName="sibTrans" presStyleCnt="0"/>
      <dgm:spPr/>
    </dgm:pt>
    <dgm:pt modelId="{A652E965-552A-2E4F-A138-89D4CDF7882A}" type="pres">
      <dgm:prSet presAssocID="{B4C84BC9-7BA1-49D1-8023-57594CCA09F0}" presName="node" presStyleLbl="node1" presStyleIdx="2" presStyleCnt="10">
        <dgm:presLayoutVars>
          <dgm:bulletEnabled val="1"/>
        </dgm:presLayoutVars>
      </dgm:prSet>
      <dgm:spPr/>
    </dgm:pt>
    <dgm:pt modelId="{4693DC3D-AC3C-FD4B-8B17-784A15755EBF}" type="pres">
      <dgm:prSet presAssocID="{4F9126E2-5C94-4E40-9A3D-ABCE6E262DE6}" presName="sibTrans" presStyleCnt="0"/>
      <dgm:spPr/>
    </dgm:pt>
    <dgm:pt modelId="{3A685480-6C4B-FC44-8740-1E0C6163F90F}" type="pres">
      <dgm:prSet presAssocID="{01420EC0-A741-4CEB-97A5-A18D8ECCF34F}" presName="node" presStyleLbl="node1" presStyleIdx="3" presStyleCnt="10">
        <dgm:presLayoutVars>
          <dgm:bulletEnabled val="1"/>
        </dgm:presLayoutVars>
      </dgm:prSet>
      <dgm:spPr/>
    </dgm:pt>
    <dgm:pt modelId="{C936FC34-ED4B-9A49-B1C9-17069A9D1E4D}" type="pres">
      <dgm:prSet presAssocID="{91F0A262-92C0-4291-8F8D-F74F5552201A}" presName="sibTrans" presStyleCnt="0"/>
      <dgm:spPr/>
    </dgm:pt>
    <dgm:pt modelId="{9EFDA518-0C87-3A4C-88C2-EC1C7E25F230}" type="pres">
      <dgm:prSet presAssocID="{EF7B2BC3-E48E-477F-B275-7980F6E22AB8}" presName="node" presStyleLbl="node1" presStyleIdx="4" presStyleCnt="10">
        <dgm:presLayoutVars>
          <dgm:bulletEnabled val="1"/>
        </dgm:presLayoutVars>
      </dgm:prSet>
      <dgm:spPr/>
    </dgm:pt>
    <dgm:pt modelId="{B5AC4150-DEAC-F94E-A956-3D9E2754BD15}" type="pres">
      <dgm:prSet presAssocID="{75DFCAC8-F41A-4CB0-8390-45B70BFBBDAD}" presName="sibTrans" presStyleCnt="0"/>
      <dgm:spPr/>
    </dgm:pt>
    <dgm:pt modelId="{92EECA4F-3283-B646-8F1F-B58EF694B73B}" type="pres">
      <dgm:prSet presAssocID="{A95975F7-9ABD-4F39-A483-8C4514919FEA}" presName="node" presStyleLbl="node1" presStyleIdx="5" presStyleCnt="10">
        <dgm:presLayoutVars>
          <dgm:bulletEnabled val="1"/>
        </dgm:presLayoutVars>
      </dgm:prSet>
      <dgm:spPr/>
    </dgm:pt>
    <dgm:pt modelId="{BF05F3C4-2164-CF48-BEA6-7CE60B490403}" type="pres">
      <dgm:prSet presAssocID="{C05F526E-91F4-49BF-A747-BAAB4581283C}" presName="sibTrans" presStyleCnt="0"/>
      <dgm:spPr/>
    </dgm:pt>
    <dgm:pt modelId="{CD17779A-8B3D-2C4D-A293-332230734F36}" type="pres">
      <dgm:prSet presAssocID="{235B290D-192F-4296-8856-541C03398F4C}" presName="node" presStyleLbl="node1" presStyleIdx="6" presStyleCnt="10">
        <dgm:presLayoutVars>
          <dgm:bulletEnabled val="1"/>
        </dgm:presLayoutVars>
      </dgm:prSet>
      <dgm:spPr/>
    </dgm:pt>
    <dgm:pt modelId="{9782BF5D-5CAD-3E4A-820D-29C9E63E614E}" type="pres">
      <dgm:prSet presAssocID="{EB9640EB-83B3-471B-A727-2A2A0EE18F6B}" presName="sibTrans" presStyleCnt="0"/>
      <dgm:spPr/>
    </dgm:pt>
    <dgm:pt modelId="{4D289F5E-FC2B-F140-8ED5-FDF5E3FC168D}" type="pres">
      <dgm:prSet presAssocID="{F3371C0F-6FE4-4C95-AD59-1AAAF8A9AD37}" presName="node" presStyleLbl="node1" presStyleIdx="7" presStyleCnt="10">
        <dgm:presLayoutVars>
          <dgm:bulletEnabled val="1"/>
        </dgm:presLayoutVars>
      </dgm:prSet>
      <dgm:spPr/>
    </dgm:pt>
    <dgm:pt modelId="{59B01FB4-5E17-384B-9E8C-50A05FA546B6}" type="pres">
      <dgm:prSet presAssocID="{C57C1E05-7B06-46AA-92C2-162F56C66063}" presName="sibTrans" presStyleCnt="0"/>
      <dgm:spPr/>
    </dgm:pt>
    <dgm:pt modelId="{5C5EA8E3-F106-DE45-9B29-5D3C3A1F66A7}" type="pres">
      <dgm:prSet presAssocID="{CE47187D-C43E-4AED-B54F-17A67BFAC9ED}" presName="node" presStyleLbl="node1" presStyleIdx="8" presStyleCnt="10">
        <dgm:presLayoutVars>
          <dgm:bulletEnabled val="1"/>
        </dgm:presLayoutVars>
      </dgm:prSet>
      <dgm:spPr/>
    </dgm:pt>
    <dgm:pt modelId="{5C1B5FCE-EC3A-6D4F-A00C-B6DFFC7C0083}" type="pres">
      <dgm:prSet presAssocID="{E16B8EA1-05F5-4845-BE99-73DBA68F4F50}" presName="sibTrans" presStyleCnt="0"/>
      <dgm:spPr/>
    </dgm:pt>
    <dgm:pt modelId="{3E4BF206-9F15-C44B-9C17-86D7FFB142E1}" type="pres">
      <dgm:prSet presAssocID="{2BFF61A9-A95F-45B5-BA0B-07BBA1FF41C6}" presName="node" presStyleLbl="node1" presStyleIdx="9" presStyleCnt="10">
        <dgm:presLayoutVars>
          <dgm:bulletEnabled val="1"/>
        </dgm:presLayoutVars>
      </dgm:prSet>
      <dgm:spPr/>
    </dgm:pt>
  </dgm:ptLst>
  <dgm:cxnLst>
    <dgm:cxn modelId="{083B7A05-EFAF-9B40-B256-454CB5168B0C}" type="presOf" srcId="{CE47187D-C43E-4AED-B54F-17A67BFAC9ED}" destId="{5C5EA8E3-F106-DE45-9B29-5D3C3A1F66A7}" srcOrd="0" destOrd="0" presId="urn:microsoft.com/office/officeart/2005/8/layout/default"/>
    <dgm:cxn modelId="{D19F621C-B5E5-8C4A-8AE5-B27756A5A9FA}" type="presOf" srcId="{F3371C0F-6FE4-4C95-AD59-1AAAF8A9AD37}" destId="{4D289F5E-FC2B-F140-8ED5-FDF5E3FC168D}" srcOrd="0" destOrd="0" presId="urn:microsoft.com/office/officeart/2005/8/layout/default"/>
    <dgm:cxn modelId="{2851891C-C166-47DD-A936-A8F00E86A59A}" srcId="{4B8EAF26-637A-45D1-BEEE-C0BCBE3987BA}" destId="{EF7B2BC3-E48E-477F-B275-7980F6E22AB8}" srcOrd="4" destOrd="0" parTransId="{41617775-943A-4F2E-920D-23354D3891B0}" sibTransId="{75DFCAC8-F41A-4CB0-8390-45B70BFBBDAD}"/>
    <dgm:cxn modelId="{C53A3329-1415-4A5C-9FF6-2A234C9D4C3A}" srcId="{4B8EAF26-637A-45D1-BEEE-C0BCBE3987BA}" destId="{E93DB4A4-CE6B-4313-AE64-EB55635DBF98}" srcOrd="0" destOrd="0" parTransId="{BC34DF1A-4B61-4FDE-9141-317F7058588B}" sibTransId="{66491CF4-C674-4611-A738-3F99EDB07CDE}"/>
    <dgm:cxn modelId="{5E94EF42-B1C5-0446-B73B-371CE0BFD697}" type="presOf" srcId="{01420EC0-A741-4CEB-97A5-A18D8ECCF34F}" destId="{3A685480-6C4B-FC44-8740-1E0C6163F90F}" srcOrd="0" destOrd="0" presId="urn:microsoft.com/office/officeart/2005/8/layout/default"/>
    <dgm:cxn modelId="{4C911950-7461-4242-99CB-7942214C6533}" type="presOf" srcId="{A95975F7-9ABD-4F39-A483-8C4514919FEA}" destId="{92EECA4F-3283-B646-8F1F-B58EF694B73B}" srcOrd="0" destOrd="0" presId="urn:microsoft.com/office/officeart/2005/8/layout/default"/>
    <dgm:cxn modelId="{71B73860-14FB-457E-809F-B486B11CE210}" srcId="{4B8EAF26-637A-45D1-BEEE-C0BCBE3987BA}" destId="{B4C84BC9-7BA1-49D1-8023-57594CCA09F0}" srcOrd="2" destOrd="0" parTransId="{30A33F7E-F7B1-43A5-BFD5-57BD42B1A305}" sibTransId="{4F9126E2-5C94-4E40-9A3D-ABCE6E262DE6}"/>
    <dgm:cxn modelId="{8FF00E63-CE66-435C-9780-45F41C02066F}" srcId="{4B8EAF26-637A-45D1-BEEE-C0BCBE3987BA}" destId="{A95975F7-9ABD-4F39-A483-8C4514919FEA}" srcOrd="5" destOrd="0" parTransId="{A3DB4E33-43A3-4A74-B5E1-45006EA2672C}" sibTransId="{C05F526E-91F4-49BF-A747-BAAB4581283C}"/>
    <dgm:cxn modelId="{70475271-1F0B-7040-9C52-0BAD19734ED1}" type="presOf" srcId="{EF7B2BC3-E48E-477F-B275-7980F6E22AB8}" destId="{9EFDA518-0C87-3A4C-88C2-EC1C7E25F230}" srcOrd="0" destOrd="0" presId="urn:microsoft.com/office/officeart/2005/8/layout/default"/>
    <dgm:cxn modelId="{1C27FF83-7238-4E30-AD2C-B74DC6F1F8DB}" srcId="{4B8EAF26-637A-45D1-BEEE-C0BCBE3987BA}" destId="{235B290D-192F-4296-8856-541C03398F4C}" srcOrd="6" destOrd="0" parTransId="{F52E568B-04FD-42EB-97E7-8C2CF508C3A8}" sibTransId="{EB9640EB-83B3-471B-A727-2A2A0EE18F6B}"/>
    <dgm:cxn modelId="{B3228691-8336-4012-88BA-8E698EAB3921}" srcId="{4B8EAF26-637A-45D1-BEEE-C0BCBE3987BA}" destId="{CE47187D-C43E-4AED-B54F-17A67BFAC9ED}" srcOrd="8" destOrd="0" parTransId="{7D47B3AC-179F-40DB-9FF0-1CFE5C0398E2}" sibTransId="{E16B8EA1-05F5-4845-BE99-73DBA68F4F50}"/>
    <dgm:cxn modelId="{E019EAA9-0FE1-4F08-90E8-ECF663AC866F}" srcId="{4B8EAF26-637A-45D1-BEEE-C0BCBE3987BA}" destId="{2BFF61A9-A95F-45B5-BA0B-07BBA1FF41C6}" srcOrd="9" destOrd="0" parTransId="{05B5F726-495C-4505-80F5-7F56313790B8}" sibTransId="{DDEB6515-7C13-48BD-BA08-784C66FD3DC2}"/>
    <dgm:cxn modelId="{286B13B1-822C-504D-88D2-B43B7322B8E9}" type="presOf" srcId="{B4C84BC9-7BA1-49D1-8023-57594CCA09F0}" destId="{A652E965-552A-2E4F-A138-89D4CDF7882A}" srcOrd="0" destOrd="0" presId="urn:microsoft.com/office/officeart/2005/8/layout/default"/>
    <dgm:cxn modelId="{78AB08B4-8380-9749-A9B1-25A7E9164F56}" type="presOf" srcId="{4B8EAF26-637A-45D1-BEEE-C0BCBE3987BA}" destId="{7E93363D-F873-8D4D-9B2D-3D7BD4E7898F}" srcOrd="0" destOrd="0" presId="urn:microsoft.com/office/officeart/2005/8/layout/default"/>
    <dgm:cxn modelId="{FAD4B9C7-5F2D-024D-BC30-12962E6AE2D3}" type="presOf" srcId="{2BFF61A9-A95F-45B5-BA0B-07BBA1FF41C6}" destId="{3E4BF206-9F15-C44B-9C17-86D7FFB142E1}" srcOrd="0" destOrd="0" presId="urn:microsoft.com/office/officeart/2005/8/layout/default"/>
    <dgm:cxn modelId="{0C73ACD2-8F64-6E4D-A7D1-6F17B1D6A24E}" type="presOf" srcId="{E93DB4A4-CE6B-4313-AE64-EB55635DBF98}" destId="{35CFE39F-C2C2-294A-9DE6-ABFA128C348C}" srcOrd="0" destOrd="0" presId="urn:microsoft.com/office/officeart/2005/8/layout/default"/>
    <dgm:cxn modelId="{F976FBD4-2B2C-461B-AA88-BB039DC00984}" srcId="{4B8EAF26-637A-45D1-BEEE-C0BCBE3987BA}" destId="{03BDBB01-E5C5-4FB7-A27A-1D1F4452C195}" srcOrd="1" destOrd="0" parTransId="{2325C6EB-CE61-4D7A-A794-CE1AF0071B64}" sibTransId="{231E3E7F-8C7D-404A-943D-315567957DFF}"/>
    <dgm:cxn modelId="{D8A9F2F3-DABE-EE4D-A940-61AA20F2D80C}" type="presOf" srcId="{03BDBB01-E5C5-4FB7-A27A-1D1F4452C195}" destId="{C6FA4238-88F3-A141-A3EA-31E0A3389090}" srcOrd="0" destOrd="0" presId="urn:microsoft.com/office/officeart/2005/8/layout/default"/>
    <dgm:cxn modelId="{10101AF5-576B-44AC-B56F-3610C45A15AC}" srcId="{4B8EAF26-637A-45D1-BEEE-C0BCBE3987BA}" destId="{F3371C0F-6FE4-4C95-AD59-1AAAF8A9AD37}" srcOrd="7" destOrd="0" parTransId="{09CB4E78-31AA-4B96-A14B-C68944303764}" sibTransId="{C57C1E05-7B06-46AA-92C2-162F56C66063}"/>
    <dgm:cxn modelId="{651031F5-5FC2-1648-9AC3-9FAA044AAFA9}" type="presOf" srcId="{235B290D-192F-4296-8856-541C03398F4C}" destId="{CD17779A-8B3D-2C4D-A293-332230734F36}" srcOrd="0" destOrd="0" presId="urn:microsoft.com/office/officeart/2005/8/layout/default"/>
    <dgm:cxn modelId="{8B46E6FD-A0FE-4CB4-AB16-A06A562FE5EE}" srcId="{4B8EAF26-637A-45D1-BEEE-C0BCBE3987BA}" destId="{01420EC0-A741-4CEB-97A5-A18D8ECCF34F}" srcOrd="3" destOrd="0" parTransId="{226BA881-5CFB-42F0-A84B-20EFC915477D}" sibTransId="{91F0A262-92C0-4291-8F8D-F74F5552201A}"/>
    <dgm:cxn modelId="{6E7216BD-8BA9-6F4D-ADFB-5DE9568EF7CC}" type="presParOf" srcId="{7E93363D-F873-8D4D-9B2D-3D7BD4E7898F}" destId="{35CFE39F-C2C2-294A-9DE6-ABFA128C348C}" srcOrd="0" destOrd="0" presId="urn:microsoft.com/office/officeart/2005/8/layout/default"/>
    <dgm:cxn modelId="{E7DE8E95-3493-1C4C-A5F6-DDCE14086C51}" type="presParOf" srcId="{7E93363D-F873-8D4D-9B2D-3D7BD4E7898F}" destId="{FD6C1877-6B52-4145-B778-B0B8766D8FF7}" srcOrd="1" destOrd="0" presId="urn:microsoft.com/office/officeart/2005/8/layout/default"/>
    <dgm:cxn modelId="{BC348360-DD03-5E4A-8CFF-BCE37E632718}" type="presParOf" srcId="{7E93363D-F873-8D4D-9B2D-3D7BD4E7898F}" destId="{C6FA4238-88F3-A141-A3EA-31E0A3389090}" srcOrd="2" destOrd="0" presId="urn:microsoft.com/office/officeart/2005/8/layout/default"/>
    <dgm:cxn modelId="{A225D682-7E59-C242-B870-B981FDE13C91}" type="presParOf" srcId="{7E93363D-F873-8D4D-9B2D-3D7BD4E7898F}" destId="{0A7A8E3B-FC25-B440-B95B-96D4653285C4}" srcOrd="3" destOrd="0" presId="urn:microsoft.com/office/officeart/2005/8/layout/default"/>
    <dgm:cxn modelId="{338EF764-C0F0-AE49-A84F-45B6BD3BA5C6}" type="presParOf" srcId="{7E93363D-F873-8D4D-9B2D-3D7BD4E7898F}" destId="{A652E965-552A-2E4F-A138-89D4CDF7882A}" srcOrd="4" destOrd="0" presId="urn:microsoft.com/office/officeart/2005/8/layout/default"/>
    <dgm:cxn modelId="{1A88445B-B0EC-1A41-93F7-9EC4B9A465C9}" type="presParOf" srcId="{7E93363D-F873-8D4D-9B2D-3D7BD4E7898F}" destId="{4693DC3D-AC3C-FD4B-8B17-784A15755EBF}" srcOrd="5" destOrd="0" presId="urn:microsoft.com/office/officeart/2005/8/layout/default"/>
    <dgm:cxn modelId="{F47B28AD-4209-5244-B5DA-A86BD6C048F2}" type="presParOf" srcId="{7E93363D-F873-8D4D-9B2D-3D7BD4E7898F}" destId="{3A685480-6C4B-FC44-8740-1E0C6163F90F}" srcOrd="6" destOrd="0" presId="urn:microsoft.com/office/officeart/2005/8/layout/default"/>
    <dgm:cxn modelId="{50D7609A-7BB4-CA43-ABE3-44FA28F67EFB}" type="presParOf" srcId="{7E93363D-F873-8D4D-9B2D-3D7BD4E7898F}" destId="{C936FC34-ED4B-9A49-B1C9-17069A9D1E4D}" srcOrd="7" destOrd="0" presId="urn:microsoft.com/office/officeart/2005/8/layout/default"/>
    <dgm:cxn modelId="{23C3CF19-3C26-E44C-BD70-752C5A79152A}" type="presParOf" srcId="{7E93363D-F873-8D4D-9B2D-3D7BD4E7898F}" destId="{9EFDA518-0C87-3A4C-88C2-EC1C7E25F230}" srcOrd="8" destOrd="0" presId="urn:microsoft.com/office/officeart/2005/8/layout/default"/>
    <dgm:cxn modelId="{EE6DA538-97BD-C447-8164-4C86784A3E20}" type="presParOf" srcId="{7E93363D-F873-8D4D-9B2D-3D7BD4E7898F}" destId="{B5AC4150-DEAC-F94E-A956-3D9E2754BD15}" srcOrd="9" destOrd="0" presId="urn:microsoft.com/office/officeart/2005/8/layout/default"/>
    <dgm:cxn modelId="{40CA6102-F334-5E42-A3EA-AF183CACC0A6}" type="presParOf" srcId="{7E93363D-F873-8D4D-9B2D-3D7BD4E7898F}" destId="{92EECA4F-3283-B646-8F1F-B58EF694B73B}" srcOrd="10" destOrd="0" presId="urn:microsoft.com/office/officeart/2005/8/layout/default"/>
    <dgm:cxn modelId="{D48FC0D7-CB99-064A-9CC6-941E6C2C4085}" type="presParOf" srcId="{7E93363D-F873-8D4D-9B2D-3D7BD4E7898F}" destId="{BF05F3C4-2164-CF48-BEA6-7CE60B490403}" srcOrd="11" destOrd="0" presId="urn:microsoft.com/office/officeart/2005/8/layout/default"/>
    <dgm:cxn modelId="{A968C95F-7C2C-2041-9683-B5302BD15C02}" type="presParOf" srcId="{7E93363D-F873-8D4D-9B2D-3D7BD4E7898F}" destId="{CD17779A-8B3D-2C4D-A293-332230734F36}" srcOrd="12" destOrd="0" presId="urn:microsoft.com/office/officeart/2005/8/layout/default"/>
    <dgm:cxn modelId="{422AF6C0-0BC5-0B43-87A7-0DFB2022F88F}" type="presParOf" srcId="{7E93363D-F873-8D4D-9B2D-3D7BD4E7898F}" destId="{9782BF5D-5CAD-3E4A-820D-29C9E63E614E}" srcOrd="13" destOrd="0" presId="urn:microsoft.com/office/officeart/2005/8/layout/default"/>
    <dgm:cxn modelId="{C58D3ED7-11E3-F84D-AEAD-57294FD79EDC}" type="presParOf" srcId="{7E93363D-F873-8D4D-9B2D-3D7BD4E7898F}" destId="{4D289F5E-FC2B-F140-8ED5-FDF5E3FC168D}" srcOrd="14" destOrd="0" presId="urn:microsoft.com/office/officeart/2005/8/layout/default"/>
    <dgm:cxn modelId="{CBB73AC5-ABE8-4444-B8C9-453B410DAD92}" type="presParOf" srcId="{7E93363D-F873-8D4D-9B2D-3D7BD4E7898F}" destId="{59B01FB4-5E17-384B-9E8C-50A05FA546B6}" srcOrd="15" destOrd="0" presId="urn:microsoft.com/office/officeart/2005/8/layout/default"/>
    <dgm:cxn modelId="{C1F9F40C-5860-6D49-BF88-C23B3589B010}" type="presParOf" srcId="{7E93363D-F873-8D4D-9B2D-3D7BD4E7898F}" destId="{5C5EA8E3-F106-DE45-9B29-5D3C3A1F66A7}" srcOrd="16" destOrd="0" presId="urn:microsoft.com/office/officeart/2005/8/layout/default"/>
    <dgm:cxn modelId="{FC11991A-278D-EE48-9DCF-1CF2BF4FB9B9}" type="presParOf" srcId="{7E93363D-F873-8D4D-9B2D-3D7BD4E7898F}" destId="{5C1B5FCE-EC3A-6D4F-A00C-B6DFFC7C0083}" srcOrd="17" destOrd="0" presId="urn:microsoft.com/office/officeart/2005/8/layout/default"/>
    <dgm:cxn modelId="{1632666F-BDDB-BE4E-81F5-9C98FABE4DE7}" type="presParOf" srcId="{7E93363D-F873-8D4D-9B2D-3D7BD4E7898F}" destId="{3E4BF206-9F15-C44B-9C17-86D7FFB142E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6A675A-B155-464A-869C-9FABC9A6EC8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E924454-137A-4652-8BB2-C20D957E9FE9}">
      <dgm:prSet/>
      <dgm:spPr/>
      <dgm:t>
        <a:bodyPr/>
        <a:lstStyle/>
        <a:p>
          <a:pPr>
            <a:defRPr cap="all"/>
          </a:pPr>
          <a:r>
            <a:rPr lang="en-US"/>
            <a:t>- Image segmentation divides an image into meaningful regions.</a:t>
          </a:r>
        </a:p>
      </dgm:t>
    </dgm:pt>
    <dgm:pt modelId="{4D2F7513-8F86-4C5E-A3D9-91058CCF94E9}" type="parTrans" cxnId="{86F4BD29-1A5E-4FBF-9D72-F5CA56F4A7F5}">
      <dgm:prSet/>
      <dgm:spPr/>
      <dgm:t>
        <a:bodyPr/>
        <a:lstStyle/>
        <a:p>
          <a:endParaRPr lang="en-US"/>
        </a:p>
      </dgm:t>
    </dgm:pt>
    <dgm:pt modelId="{062A332C-8C2F-4200-9603-363B068238A4}" type="sibTrans" cxnId="{86F4BD29-1A5E-4FBF-9D72-F5CA56F4A7F5}">
      <dgm:prSet/>
      <dgm:spPr/>
      <dgm:t>
        <a:bodyPr/>
        <a:lstStyle/>
        <a:p>
          <a:endParaRPr lang="en-US"/>
        </a:p>
      </dgm:t>
    </dgm:pt>
    <dgm:pt modelId="{E5398395-DB14-450F-85BE-5ABE74832D0C}">
      <dgm:prSet/>
      <dgm:spPr/>
      <dgm:t>
        <a:bodyPr/>
        <a:lstStyle/>
        <a:p>
          <a:pPr>
            <a:defRPr cap="all"/>
          </a:pPr>
          <a:r>
            <a:rPr lang="en-US"/>
            <a:t>- Thresholding is a simple and widely used segmentation technique.</a:t>
          </a:r>
        </a:p>
      </dgm:t>
    </dgm:pt>
    <dgm:pt modelId="{B1BC2FE6-141A-4C8E-89F5-50724BC12174}" type="parTrans" cxnId="{71498DE1-892D-4360-8A3C-C02C699A3C77}">
      <dgm:prSet/>
      <dgm:spPr/>
      <dgm:t>
        <a:bodyPr/>
        <a:lstStyle/>
        <a:p>
          <a:endParaRPr lang="en-US"/>
        </a:p>
      </dgm:t>
    </dgm:pt>
    <dgm:pt modelId="{FACB1BA9-E411-42E3-AFD0-5DBE1154BB64}" type="sibTrans" cxnId="{71498DE1-892D-4360-8A3C-C02C699A3C77}">
      <dgm:prSet/>
      <dgm:spPr/>
      <dgm:t>
        <a:bodyPr/>
        <a:lstStyle/>
        <a:p>
          <a:endParaRPr lang="en-US"/>
        </a:p>
      </dgm:t>
    </dgm:pt>
    <dgm:pt modelId="{6F5D16CD-CD83-41B6-9A3D-2AAA9A644E71}">
      <dgm:prSet/>
      <dgm:spPr/>
      <dgm:t>
        <a:bodyPr/>
        <a:lstStyle/>
        <a:p>
          <a:pPr>
            <a:defRPr cap="all"/>
          </a:pPr>
          <a:r>
            <a:rPr lang="en-US"/>
            <a:t>- OpenCV provides tools for global, adaptive, and Otsu’s thresholding.</a:t>
          </a:r>
        </a:p>
      </dgm:t>
    </dgm:pt>
    <dgm:pt modelId="{213B8C08-54EC-45C9-B1CD-597849E84324}" type="parTrans" cxnId="{78F72A4A-096E-4490-8C4D-6D7BE75CF91A}">
      <dgm:prSet/>
      <dgm:spPr/>
      <dgm:t>
        <a:bodyPr/>
        <a:lstStyle/>
        <a:p>
          <a:endParaRPr lang="en-US"/>
        </a:p>
      </dgm:t>
    </dgm:pt>
    <dgm:pt modelId="{35EDDFAB-F1BD-45F5-B411-26D3CC79BCBC}" type="sibTrans" cxnId="{78F72A4A-096E-4490-8C4D-6D7BE75CF91A}">
      <dgm:prSet/>
      <dgm:spPr/>
      <dgm:t>
        <a:bodyPr/>
        <a:lstStyle/>
        <a:p>
          <a:endParaRPr lang="en-US"/>
        </a:p>
      </dgm:t>
    </dgm:pt>
    <dgm:pt modelId="{900555C6-C5F4-4A9B-BB58-114A67BFB510}">
      <dgm:prSet/>
      <dgm:spPr/>
      <dgm:t>
        <a:bodyPr/>
        <a:lstStyle/>
        <a:p>
          <a:pPr>
            <a:defRPr cap="all"/>
          </a:pPr>
          <a:r>
            <a:rPr lang="en-US"/>
            <a:t>- Each method has its strengths and limitations.</a:t>
          </a:r>
        </a:p>
      </dgm:t>
    </dgm:pt>
    <dgm:pt modelId="{DB468B31-5698-4C01-BCCA-B5A1B9B6BE93}" type="parTrans" cxnId="{CD6699F0-FF4C-4E65-A4C5-13CF6D63EEE4}">
      <dgm:prSet/>
      <dgm:spPr/>
      <dgm:t>
        <a:bodyPr/>
        <a:lstStyle/>
        <a:p>
          <a:endParaRPr lang="en-US"/>
        </a:p>
      </dgm:t>
    </dgm:pt>
    <dgm:pt modelId="{760A3111-D13F-4D8E-8F08-D5DF2BE4B09C}" type="sibTrans" cxnId="{CD6699F0-FF4C-4E65-A4C5-13CF6D63EEE4}">
      <dgm:prSet/>
      <dgm:spPr/>
      <dgm:t>
        <a:bodyPr/>
        <a:lstStyle/>
        <a:p>
          <a:endParaRPr lang="en-US"/>
        </a:p>
      </dgm:t>
    </dgm:pt>
    <dgm:pt modelId="{3488F5F7-A1D0-443E-8C7F-087CE2CF860A}" type="pres">
      <dgm:prSet presAssocID="{7F6A675A-B155-464A-869C-9FABC9A6EC89}" presName="root" presStyleCnt="0">
        <dgm:presLayoutVars>
          <dgm:dir/>
          <dgm:resizeHandles val="exact"/>
        </dgm:presLayoutVars>
      </dgm:prSet>
      <dgm:spPr/>
    </dgm:pt>
    <dgm:pt modelId="{E083ACFA-32FD-434F-89D3-D7BAA227FCAF}" type="pres">
      <dgm:prSet presAssocID="{DE924454-137A-4652-8BB2-C20D957E9FE9}" presName="compNode" presStyleCnt="0"/>
      <dgm:spPr/>
    </dgm:pt>
    <dgm:pt modelId="{D3D06948-7801-4DF9-8AB6-88E6517394DF}" type="pres">
      <dgm:prSet presAssocID="{DE924454-137A-4652-8BB2-C20D957E9FE9}" presName="iconBgRect" presStyleLbl="bgShp" presStyleIdx="0" presStyleCnt="4"/>
      <dgm:spPr/>
    </dgm:pt>
    <dgm:pt modelId="{655EB239-0D8A-4069-8B58-D19E227CF07A}" type="pres">
      <dgm:prSet presAssocID="{DE924454-137A-4652-8BB2-C20D957E9F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C6F890D-F3B2-4DF4-BDAC-E0444777238E}" type="pres">
      <dgm:prSet presAssocID="{DE924454-137A-4652-8BB2-C20D957E9FE9}" presName="spaceRect" presStyleCnt="0"/>
      <dgm:spPr/>
    </dgm:pt>
    <dgm:pt modelId="{BA0F6769-9A59-45E4-86FC-4A2465D84B89}" type="pres">
      <dgm:prSet presAssocID="{DE924454-137A-4652-8BB2-C20D957E9FE9}" presName="textRect" presStyleLbl="revTx" presStyleIdx="0" presStyleCnt="4">
        <dgm:presLayoutVars>
          <dgm:chMax val="1"/>
          <dgm:chPref val="1"/>
        </dgm:presLayoutVars>
      </dgm:prSet>
      <dgm:spPr/>
    </dgm:pt>
    <dgm:pt modelId="{E7385765-46D1-4A22-BC46-45FA891C2574}" type="pres">
      <dgm:prSet presAssocID="{062A332C-8C2F-4200-9603-363B068238A4}" presName="sibTrans" presStyleCnt="0"/>
      <dgm:spPr/>
    </dgm:pt>
    <dgm:pt modelId="{52FE2892-EB0A-42B5-A5FB-AC7F96A66D8F}" type="pres">
      <dgm:prSet presAssocID="{E5398395-DB14-450F-85BE-5ABE74832D0C}" presName="compNode" presStyleCnt="0"/>
      <dgm:spPr/>
    </dgm:pt>
    <dgm:pt modelId="{D41D66C0-68F5-4EC6-ABA9-7B164027E766}" type="pres">
      <dgm:prSet presAssocID="{E5398395-DB14-450F-85BE-5ABE74832D0C}" presName="iconBgRect" presStyleLbl="bgShp" presStyleIdx="1" presStyleCnt="4"/>
      <dgm:spPr/>
    </dgm:pt>
    <dgm:pt modelId="{D147418F-6E32-4EE6-89FC-5C23D13991F1}" type="pres">
      <dgm:prSet presAssocID="{E5398395-DB14-450F-85BE-5ABE74832D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Org Chart"/>
        </a:ext>
      </dgm:extLst>
    </dgm:pt>
    <dgm:pt modelId="{3ED1C3E9-3419-4520-9474-55FCD0255AD8}" type="pres">
      <dgm:prSet presAssocID="{E5398395-DB14-450F-85BE-5ABE74832D0C}" presName="spaceRect" presStyleCnt="0"/>
      <dgm:spPr/>
    </dgm:pt>
    <dgm:pt modelId="{FA5F9B46-FF06-4971-8814-37AE99FF0732}" type="pres">
      <dgm:prSet presAssocID="{E5398395-DB14-450F-85BE-5ABE74832D0C}" presName="textRect" presStyleLbl="revTx" presStyleIdx="1" presStyleCnt="4">
        <dgm:presLayoutVars>
          <dgm:chMax val="1"/>
          <dgm:chPref val="1"/>
        </dgm:presLayoutVars>
      </dgm:prSet>
      <dgm:spPr/>
    </dgm:pt>
    <dgm:pt modelId="{00190E9F-320F-48B4-B012-7BCAE4C6866B}" type="pres">
      <dgm:prSet presAssocID="{FACB1BA9-E411-42E3-AFD0-5DBE1154BB64}" presName="sibTrans" presStyleCnt="0"/>
      <dgm:spPr/>
    </dgm:pt>
    <dgm:pt modelId="{0005331D-FC0E-492F-B7F8-4FB1B6C716B1}" type="pres">
      <dgm:prSet presAssocID="{6F5D16CD-CD83-41B6-9A3D-2AAA9A644E71}" presName="compNode" presStyleCnt="0"/>
      <dgm:spPr/>
    </dgm:pt>
    <dgm:pt modelId="{2A8CBFBD-82DC-47BF-8F2D-C2817EDE18AB}" type="pres">
      <dgm:prSet presAssocID="{6F5D16CD-CD83-41B6-9A3D-2AAA9A644E71}" presName="iconBgRect" presStyleLbl="bgShp" presStyleIdx="2" presStyleCnt="4"/>
      <dgm:spPr/>
    </dgm:pt>
    <dgm:pt modelId="{9AB651A4-2D5D-4CE0-BC2D-37A984354E55}" type="pres">
      <dgm:prSet presAssocID="{6F5D16CD-CD83-41B6-9A3D-2AAA9A644E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D258EAF8-6203-48B2-BEE2-DB6101F5B62C}" type="pres">
      <dgm:prSet presAssocID="{6F5D16CD-CD83-41B6-9A3D-2AAA9A644E71}" presName="spaceRect" presStyleCnt="0"/>
      <dgm:spPr/>
    </dgm:pt>
    <dgm:pt modelId="{3D474800-9236-42AB-B675-E7FA2B017F3C}" type="pres">
      <dgm:prSet presAssocID="{6F5D16CD-CD83-41B6-9A3D-2AAA9A644E71}" presName="textRect" presStyleLbl="revTx" presStyleIdx="2" presStyleCnt="4">
        <dgm:presLayoutVars>
          <dgm:chMax val="1"/>
          <dgm:chPref val="1"/>
        </dgm:presLayoutVars>
      </dgm:prSet>
      <dgm:spPr/>
    </dgm:pt>
    <dgm:pt modelId="{6B0E4D8D-444F-44F3-8258-6212840B0BC8}" type="pres">
      <dgm:prSet presAssocID="{35EDDFAB-F1BD-45F5-B411-26D3CC79BCBC}" presName="sibTrans" presStyleCnt="0"/>
      <dgm:spPr/>
    </dgm:pt>
    <dgm:pt modelId="{B9D22316-9B73-4574-83A9-97BAAB7B0556}" type="pres">
      <dgm:prSet presAssocID="{900555C6-C5F4-4A9B-BB58-114A67BFB510}" presName="compNode" presStyleCnt="0"/>
      <dgm:spPr/>
    </dgm:pt>
    <dgm:pt modelId="{867F1F2A-82FB-4087-B161-8C6439E822EE}" type="pres">
      <dgm:prSet presAssocID="{900555C6-C5F4-4A9B-BB58-114A67BFB510}" presName="iconBgRect" presStyleLbl="bgShp" presStyleIdx="3" presStyleCnt="4"/>
      <dgm:spPr/>
    </dgm:pt>
    <dgm:pt modelId="{E25A0DD0-F3F2-48B3-A6F4-99F9584499F4}" type="pres">
      <dgm:prSet presAssocID="{900555C6-C5F4-4A9B-BB58-114A67BFB51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8C6F3DEE-9139-4593-A2C3-182E4A62E677}" type="pres">
      <dgm:prSet presAssocID="{900555C6-C5F4-4A9B-BB58-114A67BFB510}" presName="spaceRect" presStyleCnt="0"/>
      <dgm:spPr/>
    </dgm:pt>
    <dgm:pt modelId="{A3542247-809D-46E1-9A4D-1BA119181299}" type="pres">
      <dgm:prSet presAssocID="{900555C6-C5F4-4A9B-BB58-114A67BFB51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9EEAB04-BE61-41BA-B5E4-76E9EC7BE463}" type="presOf" srcId="{6F5D16CD-CD83-41B6-9A3D-2AAA9A644E71}" destId="{3D474800-9236-42AB-B675-E7FA2B017F3C}" srcOrd="0" destOrd="0" presId="urn:microsoft.com/office/officeart/2018/5/layout/IconCircleLabelList"/>
    <dgm:cxn modelId="{86F4BD29-1A5E-4FBF-9D72-F5CA56F4A7F5}" srcId="{7F6A675A-B155-464A-869C-9FABC9A6EC89}" destId="{DE924454-137A-4652-8BB2-C20D957E9FE9}" srcOrd="0" destOrd="0" parTransId="{4D2F7513-8F86-4C5E-A3D9-91058CCF94E9}" sibTransId="{062A332C-8C2F-4200-9603-363B068238A4}"/>
    <dgm:cxn modelId="{78F72A4A-096E-4490-8C4D-6D7BE75CF91A}" srcId="{7F6A675A-B155-464A-869C-9FABC9A6EC89}" destId="{6F5D16CD-CD83-41B6-9A3D-2AAA9A644E71}" srcOrd="2" destOrd="0" parTransId="{213B8C08-54EC-45C9-B1CD-597849E84324}" sibTransId="{35EDDFAB-F1BD-45F5-B411-26D3CC79BCBC}"/>
    <dgm:cxn modelId="{20749F55-2302-4E9D-B258-3C9572D568CE}" type="presOf" srcId="{E5398395-DB14-450F-85BE-5ABE74832D0C}" destId="{FA5F9B46-FF06-4971-8814-37AE99FF0732}" srcOrd="0" destOrd="0" presId="urn:microsoft.com/office/officeart/2018/5/layout/IconCircleLabelList"/>
    <dgm:cxn modelId="{4510EF7D-B87D-4093-9FF9-F175232DFC63}" type="presOf" srcId="{7F6A675A-B155-464A-869C-9FABC9A6EC89}" destId="{3488F5F7-A1D0-443E-8C7F-087CE2CF860A}" srcOrd="0" destOrd="0" presId="urn:microsoft.com/office/officeart/2018/5/layout/IconCircleLabelList"/>
    <dgm:cxn modelId="{AFFB617F-D297-4797-9CFE-75D3A8C748C0}" type="presOf" srcId="{DE924454-137A-4652-8BB2-C20D957E9FE9}" destId="{BA0F6769-9A59-45E4-86FC-4A2465D84B89}" srcOrd="0" destOrd="0" presId="urn:microsoft.com/office/officeart/2018/5/layout/IconCircleLabelList"/>
    <dgm:cxn modelId="{ECA13EB8-0B69-4C06-AEF9-7385E795EB44}" type="presOf" srcId="{900555C6-C5F4-4A9B-BB58-114A67BFB510}" destId="{A3542247-809D-46E1-9A4D-1BA119181299}" srcOrd="0" destOrd="0" presId="urn:microsoft.com/office/officeart/2018/5/layout/IconCircleLabelList"/>
    <dgm:cxn modelId="{71498DE1-892D-4360-8A3C-C02C699A3C77}" srcId="{7F6A675A-B155-464A-869C-9FABC9A6EC89}" destId="{E5398395-DB14-450F-85BE-5ABE74832D0C}" srcOrd="1" destOrd="0" parTransId="{B1BC2FE6-141A-4C8E-89F5-50724BC12174}" sibTransId="{FACB1BA9-E411-42E3-AFD0-5DBE1154BB64}"/>
    <dgm:cxn modelId="{CD6699F0-FF4C-4E65-A4C5-13CF6D63EEE4}" srcId="{7F6A675A-B155-464A-869C-9FABC9A6EC89}" destId="{900555C6-C5F4-4A9B-BB58-114A67BFB510}" srcOrd="3" destOrd="0" parTransId="{DB468B31-5698-4C01-BCCA-B5A1B9B6BE93}" sibTransId="{760A3111-D13F-4D8E-8F08-D5DF2BE4B09C}"/>
    <dgm:cxn modelId="{4574C5E2-9920-4C3E-8179-240574F03F7B}" type="presParOf" srcId="{3488F5F7-A1D0-443E-8C7F-087CE2CF860A}" destId="{E083ACFA-32FD-434F-89D3-D7BAA227FCAF}" srcOrd="0" destOrd="0" presId="urn:microsoft.com/office/officeart/2018/5/layout/IconCircleLabelList"/>
    <dgm:cxn modelId="{6678AC73-8E34-43B0-986D-8179D0C23829}" type="presParOf" srcId="{E083ACFA-32FD-434F-89D3-D7BAA227FCAF}" destId="{D3D06948-7801-4DF9-8AB6-88E6517394DF}" srcOrd="0" destOrd="0" presId="urn:microsoft.com/office/officeart/2018/5/layout/IconCircleLabelList"/>
    <dgm:cxn modelId="{4EB1FCD1-09C4-4F73-88EC-5124D7B15D7E}" type="presParOf" srcId="{E083ACFA-32FD-434F-89D3-D7BAA227FCAF}" destId="{655EB239-0D8A-4069-8B58-D19E227CF07A}" srcOrd="1" destOrd="0" presId="urn:microsoft.com/office/officeart/2018/5/layout/IconCircleLabelList"/>
    <dgm:cxn modelId="{68836873-1B5F-44CA-80E5-E69431860ED1}" type="presParOf" srcId="{E083ACFA-32FD-434F-89D3-D7BAA227FCAF}" destId="{9C6F890D-F3B2-4DF4-BDAC-E0444777238E}" srcOrd="2" destOrd="0" presId="urn:microsoft.com/office/officeart/2018/5/layout/IconCircleLabelList"/>
    <dgm:cxn modelId="{FEA540C8-D7DA-45ED-8FB7-6178BEBA0802}" type="presParOf" srcId="{E083ACFA-32FD-434F-89D3-D7BAA227FCAF}" destId="{BA0F6769-9A59-45E4-86FC-4A2465D84B89}" srcOrd="3" destOrd="0" presId="urn:microsoft.com/office/officeart/2018/5/layout/IconCircleLabelList"/>
    <dgm:cxn modelId="{6923EF2E-867E-405B-BB1C-A1BF576B6DF8}" type="presParOf" srcId="{3488F5F7-A1D0-443E-8C7F-087CE2CF860A}" destId="{E7385765-46D1-4A22-BC46-45FA891C2574}" srcOrd="1" destOrd="0" presId="urn:microsoft.com/office/officeart/2018/5/layout/IconCircleLabelList"/>
    <dgm:cxn modelId="{3818FA43-B72D-460A-9461-9CDCEF329B26}" type="presParOf" srcId="{3488F5F7-A1D0-443E-8C7F-087CE2CF860A}" destId="{52FE2892-EB0A-42B5-A5FB-AC7F96A66D8F}" srcOrd="2" destOrd="0" presId="urn:microsoft.com/office/officeart/2018/5/layout/IconCircleLabelList"/>
    <dgm:cxn modelId="{1F5AC057-CFA5-4733-BD0A-74406DC1D529}" type="presParOf" srcId="{52FE2892-EB0A-42B5-A5FB-AC7F96A66D8F}" destId="{D41D66C0-68F5-4EC6-ABA9-7B164027E766}" srcOrd="0" destOrd="0" presId="urn:microsoft.com/office/officeart/2018/5/layout/IconCircleLabelList"/>
    <dgm:cxn modelId="{EDB27232-E3F8-4AC7-A53B-EB594FCB94EC}" type="presParOf" srcId="{52FE2892-EB0A-42B5-A5FB-AC7F96A66D8F}" destId="{D147418F-6E32-4EE6-89FC-5C23D13991F1}" srcOrd="1" destOrd="0" presId="urn:microsoft.com/office/officeart/2018/5/layout/IconCircleLabelList"/>
    <dgm:cxn modelId="{10A969BF-4D2A-4CB0-B3C1-618B46D72145}" type="presParOf" srcId="{52FE2892-EB0A-42B5-A5FB-AC7F96A66D8F}" destId="{3ED1C3E9-3419-4520-9474-55FCD0255AD8}" srcOrd="2" destOrd="0" presId="urn:microsoft.com/office/officeart/2018/5/layout/IconCircleLabelList"/>
    <dgm:cxn modelId="{855CBED3-3A21-4A09-A8D2-3B0DA4148D84}" type="presParOf" srcId="{52FE2892-EB0A-42B5-A5FB-AC7F96A66D8F}" destId="{FA5F9B46-FF06-4971-8814-37AE99FF0732}" srcOrd="3" destOrd="0" presId="urn:microsoft.com/office/officeart/2018/5/layout/IconCircleLabelList"/>
    <dgm:cxn modelId="{E08B97D9-B29E-45FD-8617-EF09D05CE5F0}" type="presParOf" srcId="{3488F5F7-A1D0-443E-8C7F-087CE2CF860A}" destId="{00190E9F-320F-48B4-B012-7BCAE4C6866B}" srcOrd="3" destOrd="0" presId="urn:microsoft.com/office/officeart/2018/5/layout/IconCircleLabelList"/>
    <dgm:cxn modelId="{5B88C897-34AF-45CC-A4B5-768E07008596}" type="presParOf" srcId="{3488F5F7-A1D0-443E-8C7F-087CE2CF860A}" destId="{0005331D-FC0E-492F-B7F8-4FB1B6C716B1}" srcOrd="4" destOrd="0" presId="urn:microsoft.com/office/officeart/2018/5/layout/IconCircleLabelList"/>
    <dgm:cxn modelId="{63201773-8DA0-43C2-8658-3F04429FA665}" type="presParOf" srcId="{0005331D-FC0E-492F-B7F8-4FB1B6C716B1}" destId="{2A8CBFBD-82DC-47BF-8F2D-C2817EDE18AB}" srcOrd="0" destOrd="0" presId="urn:microsoft.com/office/officeart/2018/5/layout/IconCircleLabelList"/>
    <dgm:cxn modelId="{4D81943A-2D11-4FA1-B8FB-0A9E1CCA9418}" type="presParOf" srcId="{0005331D-FC0E-492F-B7F8-4FB1B6C716B1}" destId="{9AB651A4-2D5D-4CE0-BC2D-37A984354E55}" srcOrd="1" destOrd="0" presId="urn:microsoft.com/office/officeart/2018/5/layout/IconCircleLabelList"/>
    <dgm:cxn modelId="{E5CB9662-427D-4A7B-BA87-6E38432E983E}" type="presParOf" srcId="{0005331D-FC0E-492F-B7F8-4FB1B6C716B1}" destId="{D258EAF8-6203-48B2-BEE2-DB6101F5B62C}" srcOrd="2" destOrd="0" presId="urn:microsoft.com/office/officeart/2018/5/layout/IconCircleLabelList"/>
    <dgm:cxn modelId="{7D99C8EF-981C-4C10-9256-1FB23B55FFB8}" type="presParOf" srcId="{0005331D-FC0E-492F-B7F8-4FB1B6C716B1}" destId="{3D474800-9236-42AB-B675-E7FA2B017F3C}" srcOrd="3" destOrd="0" presId="urn:microsoft.com/office/officeart/2018/5/layout/IconCircleLabelList"/>
    <dgm:cxn modelId="{6B721217-F670-48A6-878E-C15EB9A90A64}" type="presParOf" srcId="{3488F5F7-A1D0-443E-8C7F-087CE2CF860A}" destId="{6B0E4D8D-444F-44F3-8258-6212840B0BC8}" srcOrd="5" destOrd="0" presId="urn:microsoft.com/office/officeart/2018/5/layout/IconCircleLabelList"/>
    <dgm:cxn modelId="{8CD52302-F667-4E4B-A0CD-176399DD206F}" type="presParOf" srcId="{3488F5F7-A1D0-443E-8C7F-087CE2CF860A}" destId="{B9D22316-9B73-4574-83A9-97BAAB7B0556}" srcOrd="6" destOrd="0" presId="urn:microsoft.com/office/officeart/2018/5/layout/IconCircleLabelList"/>
    <dgm:cxn modelId="{9B662633-C97F-4CA9-A36C-2956ED3B2375}" type="presParOf" srcId="{B9D22316-9B73-4574-83A9-97BAAB7B0556}" destId="{867F1F2A-82FB-4087-B161-8C6439E822EE}" srcOrd="0" destOrd="0" presId="urn:microsoft.com/office/officeart/2018/5/layout/IconCircleLabelList"/>
    <dgm:cxn modelId="{31F15932-15DD-4C5D-9390-C7FA11F5FBAC}" type="presParOf" srcId="{B9D22316-9B73-4574-83A9-97BAAB7B0556}" destId="{E25A0DD0-F3F2-48B3-A6F4-99F9584499F4}" srcOrd="1" destOrd="0" presId="urn:microsoft.com/office/officeart/2018/5/layout/IconCircleLabelList"/>
    <dgm:cxn modelId="{68C71E9C-4076-472F-A4F6-2E0D29A58ECD}" type="presParOf" srcId="{B9D22316-9B73-4574-83A9-97BAAB7B0556}" destId="{8C6F3DEE-9139-4593-A2C3-182E4A62E677}" srcOrd="2" destOrd="0" presId="urn:microsoft.com/office/officeart/2018/5/layout/IconCircleLabelList"/>
    <dgm:cxn modelId="{86CD6DE2-B8D9-4B08-B921-8A14D93988A0}" type="presParOf" srcId="{B9D22316-9B73-4574-83A9-97BAAB7B0556}" destId="{A3542247-809D-46E1-9A4D-1BA1191812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4AC14-DE9D-D342-A17F-BBF98DD13138}">
      <dsp:nvSpPr>
        <dsp:cNvPr id="0" name=""/>
        <dsp:cNvSpPr/>
      </dsp:nvSpPr>
      <dsp:spPr>
        <a:xfrm>
          <a:off x="0" y="218479"/>
          <a:ext cx="2536031" cy="15216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Using `cv2.threshold()` Function:</a:t>
          </a:r>
        </a:p>
      </dsp:txBody>
      <dsp:txXfrm>
        <a:off x="0" y="218479"/>
        <a:ext cx="2536031" cy="1521618"/>
      </dsp:txXfrm>
    </dsp:sp>
    <dsp:sp modelId="{4DE81240-2D61-AE4E-8610-2A1FF4672200}">
      <dsp:nvSpPr>
        <dsp:cNvPr id="0" name=""/>
        <dsp:cNvSpPr/>
      </dsp:nvSpPr>
      <dsp:spPr>
        <a:xfrm>
          <a:off x="2789634" y="218479"/>
          <a:ext cx="2536031" cy="1521618"/>
        </a:xfrm>
        <a:prstGeom prst="rect">
          <a:avLst/>
        </a:prstGeom>
        <a:solidFill>
          <a:schemeClr val="accent2">
            <a:hueOff val="936304"/>
            <a:satOff val="-1168"/>
            <a:lumOff val="27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Applies global or Otsu’s thresholding to an image.</a:t>
          </a:r>
        </a:p>
      </dsp:txBody>
      <dsp:txXfrm>
        <a:off x="2789634" y="218479"/>
        <a:ext cx="2536031" cy="1521618"/>
      </dsp:txXfrm>
    </dsp:sp>
    <dsp:sp modelId="{83E68299-1C4A-B544-899D-46F2128C1163}">
      <dsp:nvSpPr>
        <dsp:cNvPr id="0" name=""/>
        <dsp:cNvSpPr/>
      </dsp:nvSpPr>
      <dsp:spPr>
        <a:xfrm>
          <a:off x="5579268" y="218479"/>
          <a:ext cx="2536031" cy="1521618"/>
        </a:xfrm>
        <a:prstGeom prst="rect">
          <a:avLst/>
        </a:prstGeom>
        <a:solidFill>
          <a:schemeClr val="accent2">
            <a:hueOff val="1872608"/>
            <a:satOff val="-2336"/>
            <a:lumOff val="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- Steps:</a:t>
          </a:r>
        </a:p>
      </dsp:txBody>
      <dsp:txXfrm>
        <a:off x="5579268" y="218479"/>
        <a:ext cx="2536031" cy="1521618"/>
      </dsp:txXfrm>
    </dsp:sp>
    <dsp:sp modelId="{EFA2DA88-F354-A74F-BA46-A18AF2207511}">
      <dsp:nvSpPr>
        <dsp:cNvPr id="0" name=""/>
        <dsp:cNvSpPr/>
      </dsp:nvSpPr>
      <dsp:spPr>
        <a:xfrm>
          <a:off x="0" y="1993701"/>
          <a:ext cx="2536031" cy="1521618"/>
        </a:xfrm>
        <a:prstGeom prst="rect">
          <a:avLst/>
        </a:prstGeom>
        <a:solidFill>
          <a:schemeClr val="accent2">
            <a:hueOff val="2808912"/>
            <a:satOff val="-3503"/>
            <a:lumOff val="8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1. Load the image in grayscale.</a:t>
          </a:r>
        </a:p>
      </dsp:txBody>
      <dsp:txXfrm>
        <a:off x="0" y="1993701"/>
        <a:ext cx="2536031" cy="1521618"/>
      </dsp:txXfrm>
    </dsp:sp>
    <dsp:sp modelId="{374E28B0-B99A-3A46-88AA-B8E3E79CFF11}">
      <dsp:nvSpPr>
        <dsp:cNvPr id="0" name=""/>
        <dsp:cNvSpPr/>
      </dsp:nvSpPr>
      <dsp:spPr>
        <a:xfrm>
          <a:off x="2789634" y="1993701"/>
          <a:ext cx="2536031" cy="1521618"/>
        </a:xfrm>
        <a:prstGeom prst="rect">
          <a:avLst/>
        </a:prstGeom>
        <a:solidFill>
          <a:schemeClr val="accent2">
            <a:hueOff val="3745216"/>
            <a:satOff val="-4671"/>
            <a:lumOff val="1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2. Apply thresholding using `cv2.threshold()`.</a:t>
          </a:r>
        </a:p>
      </dsp:txBody>
      <dsp:txXfrm>
        <a:off x="2789634" y="1993701"/>
        <a:ext cx="2536031" cy="1521618"/>
      </dsp:txXfrm>
    </dsp:sp>
    <dsp:sp modelId="{7E1C162F-05D2-0446-ABAA-43ABCDA1822C}">
      <dsp:nvSpPr>
        <dsp:cNvPr id="0" name=""/>
        <dsp:cNvSpPr/>
      </dsp:nvSpPr>
      <dsp:spPr>
        <a:xfrm>
          <a:off x="5579268" y="1993701"/>
          <a:ext cx="2536031" cy="1521618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3. Visualize or save the segmented output.</a:t>
          </a:r>
        </a:p>
      </dsp:txBody>
      <dsp:txXfrm>
        <a:off x="5579268" y="1993701"/>
        <a:ext cx="2536031" cy="1521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CFE39F-C2C2-294A-9DE6-ABFA128C348C}">
      <dsp:nvSpPr>
        <dsp:cNvPr id="0" name=""/>
        <dsp:cNvSpPr/>
      </dsp:nvSpPr>
      <dsp:spPr>
        <a:xfrm>
          <a:off x="44974" y="539"/>
          <a:ext cx="1866360" cy="111981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Global Thresholding:</a:t>
          </a:r>
        </a:p>
      </dsp:txBody>
      <dsp:txXfrm>
        <a:off x="44974" y="539"/>
        <a:ext cx="1866360" cy="1119816"/>
      </dsp:txXfrm>
    </dsp:sp>
    <dsp:sp modelId="{C6FA4238-88F3-A141-A3EA-31E0A3389090}">
      <dsp:nvSpPr>
        <dsp:cNvPr id="0" name=""/>
        <dsp:cNvSpPr/>
      </dsp:nvSpPr>
      <dsp:spPr>
        <a:xfrm>
          <a:off x="2097971" y="539"/>
          <a:ext cx="1866360" cy="1119816"/>
        </a:xfrm>
        <a:prstGeom prst="rect">
          <a:avLst/>
        </a:prstGeom>
        <a:solidFill>
          <a:schemeClr val="accent2">
            <a:hueOff val="520169"/>
            <a:satOff val="-649"/>
            <a:lumOff val="15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Applies a single threshold value to the entire image.</a:t>
          </a:r>
        </a:p>
      </dsp:txBody>
      <dsp:txXfrm>
        <a:off x="2097971" y="539"/>
        <a:ext cx="1866360" cy="1119816"/>
      </dsp:txXfrm>
    </dsp:sp>
    <dsp:sp modelId="{A652E965-552A-2E4F-A138-89D4CDF7882A}">
      <dsp:nvSpPr>
        <dsp:cNvPr id="0" name=""/>
        <dsp:cNvSpPr/>
      </dsp:nvSpPr>
      <dsp:spPr>
        <a:xfrm>
          <a:off x="4150968" y="539"/>
          <a:ext cx="1866360" cy="1119816"/>
        </a:xfrm>
        <a:prstGeom prst="rect">
          <a:avLst/>
        </a:prstGeom>
        <a:solidFill>
          <a:schemeClr val="accent2">
            <a:hueOff val="1040338"/>
            <a:satOff val="-1298"/>
            <a:lumOff val="3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Adaptive Thresholding:</a:t>
          </a:r>
        </a:p>
      </dsp:txBody>
      <dsp:txXfrm>
        <a:off x="4150968" y="539"/>
        <a:ext cx="1866360" cy="1119816"/>
      </dsp:txXfrm>
    </dsp:sp>
    <dsp:sp modelId="{3A685480-6C4B-FC44-8740-1E0C6163F90F}">
      <dsp:nvSpPr>
        <dsp:cNvPr id="0" name=""/>
        <dsp:cNvSpPr/>
      </dsp:nvSpPr>
      <dsp:spPr>
        <a:xfrm>
          <a:off x="6203964" y="539"/>
          <a:ext cx="1866360" cy="1119816"/>
        </a:xfrm>
        <a:prstGeom prst="rect">
          <a:avLst/>
        </a:prstGeom>
        <a:solidFill>
          <a:schemeClr val="accent2">
            <a:hueOff val="1560507"/>
            <a:satOff val="-1946"/>
            <a:lumOff val="4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Calculates thresholds for small regions based on local pixel intensities.</a:t>
          </a:r>
        </a:p>
      </dsp:txBody>
      <dsp:txXfrm>
        <a:off x="6203964" y="539"/>
        <a:ext cx="1866360" cy="1119816"/>
      </dsp:txXfrm>
    </dsp:sp>
    <dsp:sp modelId="{9EFDA518-0C87-3A4C-88C2-EC1C7E25F230}">
      <dsp:nvSpPr>
        <dsp:cNvPr id="0" name=""/>
        <dsp:cNvSpPr/>
      </dsp:nvSpPr>
      <dsp:spPr>
        <a:xfrm>
          <a:off x="44974" y="1306991"/>
          <a:ext cx="1866360" cy="1119816"/>
        </a:xfrm>
        <a:prstGeom prst="rect">
          <a:avLst/>
        </a:prstGeom>
        <a:solidFill>
          <a:schemeClr val="accent2">
            <a:hueOff val="2080676"/>
            <a:satOff val="-2595"/>
            <a:lumOff val="6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Otsu’s Thresholding:</a:t>
          </a:r>
        </a:p>
      </dsp:txBody>
      <dsp:txXfrm>
        <a:off x="44974" y="1306991"/>
        <a:ext cx="1866360" cy="1119816"/>
      </dsp:txXfrm>
    </dsp:sp>
    <dsp:sp modelId="{92EECA4F-3283-B646-8F1F-B58EF694B73B}">
      <dsp:nvSpPr>
        <dsp:cNvPr id="0" name=""/>
        <dsp:cNvSpPr/>
      </dsp:nvSpPr>
      <dsp:spPr>
        <a:xfrm>
          <a:off x="2097971" y="1306991"/>
          <a:ext cx="1866360" cy="1119816"/>
        </a:xfrm>
        <a:prstGeom prst="rect">
          <a:avLst/>
        </a:prstGeom>
        <a:solidFill>
          <a:schemeClr val="accent2">
            <a:hueOff val="2600844"/>
            <a:satOff val="-3244"/>
            <a:lumOff val="7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Finds the optimal threshold value automatically.</a:t>
          </a:r>
        </a:p>
      </dsp:txBody>
      <dsp:txXfrm>
        <a:off x="2097971" y="1306991"/>
        <a:ext cx="1866360" cy="1119816"/>
      </dsp:txXfrm>
    </dsp:sp>
    <dsp:sp modelId="{CD17779A-8B3D-2C4D-A293-332230734F36}">
      <dsp:nvSpPr>
        <dsp:cNvPr id="0" name=""/>
        <dsp:cNvSpPr/>
      </dsp:nvSpPr>
      <dsp:spPr>
        <a:xfrm>
          <a:off x="4150968" y="1306991"/>
          <a:ext cx="1866360" cy="1119816"/>
        </a:xfrm>
        <a:prstGeom prst="rect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Comparison:</a:t>
          </a:r>
        </a:p>
      </dsp:txBody>
      <dsp:txXfrm>
        <a:off x="4150968" y="1306991"/>
        <a:ext cx="1866360" cy="1119816"/>
      </dsp:txXfrm>
    </dsp:sp>
    <dsp:sp modelId="{4D289F5E-FC2B-F140-8ED5-FDF5E3FC168D}">
      <dsp:nvSpPr>
        <dsp:cNvPr id="0" name=""/>
        <dsp:cNvSpPr/>
      </dsp:nvSpPr>
      <dsp:spPr>
        <a:xfrm>
          <a:off x="6203964" y="1306991"/>
          <a:ext cx="1866360" cy="1119816"/>
        </a:xfrm>
        <a:prstGeom prst="rect">
          <a:avLst/>
        </a:prstGeom>
        <a:solidFill>
          <a:schemeClr val="accent2">
            <a:hueOff val="3641182"/>
            <a:satOff val="-4541"/>
            <a:lumOff val="106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Global: Fast but limited.</a:t>
          </a:r>
        </a:p>
      </dsp:txBody>
      <dsp:txXfrm>
        <a:off x="6203964" y="1306991"/>
        <a:ext cx="1866360" cy="1119816"/>
      </dsp:txXfrm>
    </dsp:sp>
    <dsp:sp modelId="{5C5EA8E3-F106-DE45-9B29-5D3C3A1F66A7}">
      <dsp:nvSpPr>
        <dsp:cNvPr id="0" name=""/>
        <dsp:cNvSpPr/>
      </dsp:nvSpPr>
      <dsp:spPr>
        <a:xfrm>
          <a:off x="2097971" y="2613443"/>
          <a:ext cx="1866360" cy="1119816"/>
        </a:xfrm>
        <a:prstGeom prst="rect">
          <a:avLst/>
        </a:prstGeom>
        <a:solidFill>
          <a:schemeClr val="accent2">
            <a:hueOff val="4161351"/>
            <a:satOff val="-5190"/>
            <a:lumOff val="12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Adaptive: Handles variations better.</a:t>
          </a:r>
        </a:p>
      </dsp:txBody>
      <dsp:txXfrm>
        <a:off x="2097971" y="2613443"/>
        <a:ext cx="1866360" cy="1119816"/>
      </dsp:txXfrm>
    </dsp:sp>
    <dsp:sp modelId="{3E4BF206-9F15-C44B-9C17-86D7FFB142E1}">
      <dsp:nvSpPr>
        <dsp:cNvPr id="0" name=""/>
        <dsp:cNvSpPr/>
      </dsp:nvSpPr>
      <dsp:spPr>
        <a:xfrm>
          <a:off x="4150968" y="2613443"/>
          <a:ext cx="1866360" cy="1119816"/>
        </a:xfrm>
        <a:prstGeom prst="rect">
          <a:avLst/>
        </a:prstGeom>
        <a:solidFill>
          <a:schemeClr val="accent2">
            <a:hueOff val="4681520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Otsu’s: Effective for automatic thresholding.</a:t>
          </a:r>
        </a:p>
      </dsp:txBody>
      <dsp:txXfrm>
        <a:off x="4150968" y="2613443"/>
        <a:ext cx="1866360" cy="1119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D06948-7801-4DF9-8AB6-88E6517394DF}">
      <dsp:nvSpPr>
        <dsp:cNvPr id="0" name=""/>
        <dsp:cNvSpPr/>
      </dsp:nvSpPr>
      <dsp:spPr>
        <a:xfrm>
          <a:off x="376435" y="1016402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EB239-0D8A-4069-8B58-D19E227CF07A}">
      <dsp:nvSpPr>
        <dsp:cNvPr id="0" name=""/>
        <dsp:cNvSpPr/>
      </dsp:nvSpPr>
      <dsp:spPr>
        <a:xfrm>
          <a:off x="61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0F6769-9A59-45E4-86FC-4A2465D84B89}">
      <dsp:nvSpPr>
        <dsp:cNvPr id="0" name=""/>
        <dsp:cNvSpPr/>
      </dsp:nvSpPr>
      <dsp:spPr>
        <a:xfrm>
          <a:off x="2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Image segmentation divides an image into meaningful regions.</a:t>
          </a:r>
        </a:p>
      </dsp:txBody>
      <dsp:txXfrm>
        <a:off x="25435" y="2456402"/>
        <a:ext cx="1800000" cy="720000"/>
      </dsp:txXfrm>
    </dsp:sp>
    <dsp:sp modelId="{D41D66C0-68F5-4EC6-ABA9-7B164027E766}">
      <dsp:nvSpPr>
        <dsp:cNvPr id="0" name=""/>
        <dsp:cNvSpPr/>
      </dsp:nvSpPr>
      <dsp:spPr>
        <a:xfrm>
          <a:off x="2491435" y="1016402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7418F-6E32-4EE6-89FC-5C23D13991F1}">
      <dsp:nvSpPr>
        <dsp:cNvPr id="0" name=""/>
        <dsp:cNvSpPr/>
      </dsp:nvSpPr>
      <dsp:spPr>
        <a:xfrm>
          <a:off x="272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F9B46-FF06-4971-8814-37AE99FF0732}">
      <dsp:nvSpPr>
        <dsp:cNvPr id="0" name=""/>
        <dsp:cNvSpPr/>
      </dsp:nvSpPr>
      <dsp:spPr>
        <a:xfrm>
          <a:off x="214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Thresholding is a simple and widely used segmentation technique.</a:t>
          </a:r>
        </a:p>
      </dsp:txBody>
      <dsp:txXfrm>
        <a:off x="2140435" y="2456402"/>
        <a:ext cx="1800000" cy="720000"/>
      </dsp:txXfrm>
    </dsp:sp>
    <dsp:sp modelId="{2A8CBFBD-82DC-47BF-8F2D-C2817EDE18AB}">
      <dsp:nvSpPr>
        <dsp:cNvPr id="0" name=""/>
        <dsp:cNvSpPr/>
      </dsp:nvSpPr>
      <dsp:spPr>
        <a:xfrm>
          <a:off x="4606435" y="1016402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B651A4-2D5D-4CE0-BC2D-37A984354E55}">
      <dsp:nvSpPr>
        <dsp:cNvPr id="0" name=""/>
        <dsp:cNvSpPr/>
      </dsp:nvSpPr>
      <dsp:spPr>
        <a:xfrm>
          <a:off x="4840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74800-9236-42AB-B675-E7FA2B017F3C}">
      <dsp:nvSpPr>
        <dsp:cNvPr id="0" name=""/>
        <dsp:cNvSpPr/>
      </dsp:nvSpPr>
      <dsp:spPr>
        <a:xfrm>
          <a:off x="4255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OpenCV provides tools for global, adaptive, and Otsu’s thresholding.</a:t>
          </a:r>
        </a:p>
      </dsp:txBody>
      <dsp:txXfrm>
        <a:off x="4255435" y="2456402"/>
        <a:ext cx="1800000" cy="720000"/>
      </dsp:txXfrm>
    </dsp:sp>
    <dsp:sp modelId="{867F1F2A-82FB-4087-B161-8C6439E822EE}">
      <dsp:nvSpPr>
        <dsp:cNvPr id="0" name=""/>
        <dsp:cNvSpPr/>
      </dsp:nvSpPr>
      <dsp:spPr>
        <a:xfrm>
          <a:off x="6721435" y="1016402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A0DD0-F3F2-48B3-A6F4-99F9584499F4}">
      <dsp:nvSpPr>
        <dsp:cNvPr id="0" name=""/>
        <dsp:cNvSpPr/>
      </dsp:nvSpPr>
      <dsp:spPr>
        <a:xfrm>
          <a:off x="6955435" y="1250402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42247-809D-46E1-9A4D-1BA119181299}">
      <dsp:nvSpPr>
        <dsp:cNvPr id="0" name=""/>
        <dsp:cNvSpPr/>
      </dsp:nvSpPr>
      <dsp:spPr>
        <a:xfrm>
          <a:off x="6370435" y="245640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/>
            <a:t>- Each method has its strengths and limitations.</a:t>
          </a:r>
        </a:p>
      </dsp:txBody>
      <dsp:txXfrm>
        <a:off x="6370435" y="2456402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Math And Science Formulas">
            <a:extLst>
              <a:ext uri="{FF2B5EF4-FFF2-40B4-BE49-F238E27FC236}">
                <a16:creationId xmlns:a16="http://schemas.microsoft.com/office/drawing/2014/main" id="{05139A54-4D74-7853-46E2-3E6C94C8ED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5594" r="19192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Introduction to Image Segmentation and Its Applications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Legacy Techniques for Image Segmentation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02B137-5377-6EF0-0EC3-E5BDF43BF2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77" r="21274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200"/>
              <a:t>What is Image Segmentation?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1700"/>
              <a:t>The process of dividing an image into meaningful regions.</a:t>
            </a:r>
          </a:p>
          <a:p>
            <a:r>
              <a:rPr sz="1700"/>
              <a:t>  - Groups pixels based on similarities (e.g., intensity, color, texture).</a:t>
            </a:r>
          </a:p>
          <a:p>
            <a:pPr marL="0" indent="0">
              <a:buNone/>
            </a:pPr>
            <a:r>
              <a:rPr sz="1700"/>
              <a:t>Goal:</a:t>
            </a:r>
          </a:p>
          <a:p>
            <a:r>
              <a:rPr sz="1700"/>
              <a:t>  - Simplify image analysis by focusing on specific regions of interest.</a:t>
            </a:r>
          </a:p>
          <a:p>
            <a:pPr marL="0" indent="0">
              <a:buNone/>
            </a:pPr>
            <a:r>
              <a:rPr sz="1700"/>
              <a:t>Output:</a:t>
            </a:r>
          </a:p>
          <a:p>
            <a:r>
              <a:rPr sz="1700"/>
              <a:t>  - Binary masks, labeled regions, or contours.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an of a human brain in a neurology clinic">
            <a:extLst>
              <a:ext uri="{FF2B5EF4-FFF2-40B4-BE49-F238E27FC236}">
                <a16:creationId xmlns:a16="http://schemas.microsoft.com/office/drawing/2014/main" id="{782D223F-B4F4-54B9-3320-81C77E5A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88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/>
              <a:t>Applications of Image Segmentation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Medical Imaging: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Identifying tumors or abnormalities in scans.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Autonomous Vehicles: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Road segmentation, lane detection, object boundaries.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Object Detection and Recognition: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Isolating objects in images for further processing.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Surveillance Systems: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Motion detection, region of interest tracking.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Image Compression: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Reducing file size by encoding regions instead of individual pixels.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4A028-84EF-3064-5ACB-107FD6C7E9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412" b="-1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>
            <a:normAutofit/>
          </a:bodyPr>
          <a:lstStyle/>
          <a:p>
            <a:r>
              <a:rPr lang="en-US" sz="3500"/>
              <a:t>Introduction to Thresholding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34201"/>
            <a:ext cx="2866641" cy="3742762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What is Thresholding?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- A simple image segmentation technique.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- Converts grayscale images into binary images by setting pixel intensity thresholds.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Types of Thresholding: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- Global Thresholding: Single threshold value.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  - Adaptive Thresholding: Different thresholds for different regions.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Otsu’s Thresholding: Automatic threshold selection minimizing intra-class variance.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/>
              <a:t>Implementing Image Segmentation Using OpenCV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13CFB5D-571F-39B2-0396-96BB19F6F7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952401"/>
              </p:ext>
            </p:extLst>
          </p:nvPr>
        </p:nvGraphicFramePr>
        <p:xfrm>
          <a:off x="514350" y="2137228"/>
          <a:ext cx="81153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9143998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7201"/>
            <a:ext cx="84582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990599"/>
            <a:ext cx="7429500" cy="685800"/>
          </a:xfrm>
        </p:spPr>
        <p:txBody>
          <a:bodyPr anchor="t">
            <a:normAutofit/>
          </a:bodyPr>
          <a:lstStyle/>
          <a:p>
            <a:r>
              <a:rPr lang="en-US" sz="3500"/>
              <a:t>Image Thresholding Techniques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59BB64-C235-702D-3094-765C19F7A2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4901186"/>
              </p:ext>
            </p:extLst>
          </p:nvPr>
        </p:nvGraphicFramePr>
        <p:xfrm>
          <a:off x="514350" y="2137228"/>
          <a:ext cx="81153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7718681-A12E-49D6-9925-DD7C6817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133778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713312"/>
            <a:ext cx="3028950" cy="5431376"/>
          </a:xfrm>
        </p:spPr>
        <p:txBody>
          <a:bodyPr>
            <a:normAutofit/>
          </a:bodyPr>
          <a:lstStyle/>
          <a:p>
            <a:r>
              <a:rPr lang="en-US" sz="4100"/>
              <a:t>Advantages and Limitations of Thresholding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1999" y="713313"/>
            <a:ext cx="3943351" cy="54313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sz="1700"/>
              <a:t>Advantages:</a:t>
            </a:r>
          </a:p>
          <a:p>
            <a:r>
              <a:rPr sz="1700"/>
              <a:t>  - Simple and computationally efficient.</a:t>
            </a:r>
          </a:p>
          <a:p>
            <a:r>
              <a:rPr sz="1700"/>
              <a:t>  - Works well for images with clear intensity separations.</a:t>
            </a:r>
            <a:endParaRPr lang="en-US" sz="1700"/>
          </a:p>
          <a:p>
            <a:pPr marL="0" indent="0">
              <a:buNone/>
            </a:pPr>
            <a:endParaRPr sz="1700"/>
          </a:p>
          <a:p>
            <a:pPr marL="0" indent="0">
              <a:buNone/>
            </a:pPr>
            <a:r>
              <a:rPr sz="1700"/>
              <a:t>Limitations:</a:t>
            </a:r>
          </a:p>
          <a:p>
            <a:r>
              <a:rPr sz="1700"/>
              <a:t>  - Struggles with complex scenes or textures.</a:t>
            </a:r>
          </a:p>
          <a:p>
            <a:r>
              <a:rPr sz="1700"/>
              <a:t>  - Sensitive to noise and lighting variations.</a:t>
            </a:r>
            <a:endParaRPr lang="en-US" sz="1700"/>
          </a:p>
          <a:p>
            <a:pPr marL="0" indent="0">
              <a:buNone/>
            </a:pPr>
            <a:endParaRPr sz="1700"/>
          </a:p>
          <a:p>
            <a:pPr marL="0" indent="0">
              <a:buNone/>
            </a:pPr>
            <a:r>
              <a:rPr sz="1700"/>
              <a:t>Alternatives:</a:t>
            </a:r>
          </a:p>
          <a:p>
            <a:r>
              <a:rPr sz="1700"/>
              <a:t>  - Region-based segmentation (e.g., watershed algorithm).</a:t>
            </a:r>
          </a:p>
          <a:p>
            <a:r>
              <a:rPr sz="1700"/>
              <a:t>  - Edge-based segmentation (e.g., Canny edge detection).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963534-8237-1072-7BBA-E2C480E1E3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0322090"/>
              </p:ext>
            </p:extLst>
          </p:nvPr>
        </p:nvGraphicFramePr>
        <p:xfrm>
          <a:off x="483042" y="2112579"/>
          <a:ext cx="8195871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452</Words>
  <Application>Microsoft Macintosh PowerPoint</Application>
  <PresentationFormat>On-screen Show (4:3)</PresentationFormat>
  <Paragraphs>67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Introduction to Image Segmentation and Its Applications</vt:lpstr>
      <vt:lpstr>What is Image Segmentation?</vt:lpstr>
      <vt:lpstr>Applications of Image Segmentation</vt:lpstr>
      <vt:lpstr>Introduction to Thresholding</vt:lpstr>
      <vt:lpstr>Implementing Image Segmentation Using OpenCV</vt:lpstr>
      <vt:lpstr>Image Thresholding Techniques</vt:lpstr>
      <vt:lpstr>Advantages and Limitations of Thresholding</vt:lpstr>
      <vt:lpstr>Summary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Harish Kashyap</cp:lastModifiedBy>
  <cp:revision>2</cp:revision>
  <dcterms:created xsi:type="dcterms:W3CDTF">2013-01-27T09:14:16Z</dcterms:created>
  <dcterms:modified xsi:type="dcterms:W3CDTF">2024-12-14T06:12:36Z</dcterms:modified>
  <cp:category/>
</cp:coreProperties>
</file>